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p:sldMasterIdLst>
    <p:sldMasterId id="2147483648" r:id="rId1"/>
    <p:sldMasterId id="2147483671" r:id="rId2"/>
  </p:sldMasterIdLst>
  <p:notesMasterIdLst>
    <p:notesMasterId r:id="rId12"/>
  </p:notesMasterIdLst>
  <p:handoutMasterIdLst>
    <p:handoutMasterId r:id="rId13"/>
  </p:handoutMasterIdLst>
  <p:sldIdLst>
    <p:sldId id="319" r:id="rId3"/>
    <p:sldId id="363" r:id="rId4"/>
    <p:sldId id="262" r:id="rId5"/>
    <p:sldId id="364" r:id="rId6"/>
    <p:sldId id="263" r:id="rId7"/>
    <p:sldId id="341" r:id="rId8"/>
    <p:sldId id="348" r:id="rId9"/>
    <p:sldId id="350" r:id="rId10"/>
    <p:sldId id="360" r:id="rId11"/>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E54"/>
    <a:srgbClr val="F89B34"/>
    <a:srgbClr val="3700EC"/>
    <a:srgbClr val="6633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820" autoAdjust="0"/>
  </p:normalViewPr>
  <p:slideViewPr>
    <p:cSldViewPr>
      <p:cViewPr varScale="1">
        <p:scale>
          <a:sx n="107" d="100"/>
          <a:sy n="107" d="100"/>
        </p:scale>
        <p:origin x="1664"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200" d="100"/>
          <a:sy n="200" d="100"/>
        </p:scale>
        <p:origin x="-360" y="122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dirty="0"/>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a:defRPr sz="1200"/>
            </a:lvl1pPr>
            <a:extLst/>
          </a:lstStyle>
          <a:p>
            <a:fld id="{68F88C59-319B-4332-9A1D-2A62CFCB00D8}" type="datetimeFigureOut">
              <a:rPr lang="en-US" smtClean="0"/>
              <a:pPr/>
              <a:t>10/4/22</a:t>
            </a:fld>
            <a:endParaRPr lang="en-US" dirty="0"/>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a:defRPr sz="1200"/>
            </a:lvl1pPr>
            <a:extLst/>
          </a:lstStyle>
          <a:p>
            <a:endParaRPr lang="en-US" dirty="0"/>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extLst/>
          </a:lstStyle>
          <a:p>
            <a:fld id="{B16A41B8-7DC3-4DB6-84E4-E105629EAA36}" type="slidenum">
              <a:rPr lang="en-US" smtClean="0"/>
              <a:pPr/>
              <a:t>‹#›</a:t>
            </a:fld>
            <a:endParaRPr lang="en-US" dirty="0"/>
          </a:p>
        </p:txBody>
      </p:sp>
    </p:spTree>
    <p:extLst>
      <p:ext uri="{BB962C8B-B14F-4D97-AF65-F5344CB8AC3E}">
        <p14:creationId xmlns:p14="http://schemas.microsoft.com/office/powerpoint/2010/main" val="2934038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dirty="0"/>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968B300D-05F0-4B43-940D-46DED5A791AD}" type="datetimeFigureOut">
              <a:rPr lang="en-US" smtClean="0"/>
              <a:pPr/>
              <a:t>10/4/22</a:t>
            </a:fld>
            <a:endParaRPr lang="en-US" dirty="0"/>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dirty="0"/>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dirty="0"/>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9B26CD33-4337-4529-948A-94F6960B2374}" type="slidenum">
              <a:rPr lang="en-US" smtClean="0"/>
              <a:pPr/>
              <a:t>‹#›</a:t>
            </a:fld>
            <a:endParaRPr lang="en-US" dirty="0"/>
          </a:p>
        </p:txBody>
      </p:sp>
    </p:spTree>
    <p:extLst>
      <p:ext uri="{BB962C8B-B14F-4D97-AF65-F5344CB8AC3E}">
        <p14:creationId xmlns:p14="http://schemas.microsoft.com/office/powerpoint/2010/main" val="2690635031"/>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1eb8a79555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1eb8a79555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595959"/>
              </a:buClr>
              <a:buSzPts val="1800"/>
              <a:buChar char="●"/>
            </a:pPr>
            <a:r>
              <a:rPr lang="en-GB" sz="1800">
                <a:solidFill>
                  <a:srgbClr val="595959"/>
                </a:solidFill>
              </a:rPr>
              <a:t>Fabric first..improve energy efficiency of the building fabric before installing a renewable heat solution</a:t>
            </a:r>
            <a:endParaRPr sz="1800">
              <a:solidFill>
                <a:srgbClr val="595959"/>
              </a:solidFill>
            </a:endParaRPr>
          </a:p>
          <a:p>
            <a:pPr marL="914400" lvl="1" indent="-317500" algn="l" rtl="0">
              <a:lnSpc>
                <a:spcPct val="115000"/>
              </a:lnSpc>
              <a:spcBef>
                <a:spcPts val="0"/>
              </a:spcBef>
              <a:spcAft>
                <a:spcPts val="0"/>
              </a:spcAft>
              <a:buClr>
                <a:srgbClr val="595959"/>
              </a:buClr>
              <a:buSzPts val="1400"/>
              <a:buChar char="○"/>
            </a:pPr>
            <a:r>
              <a:rPr lang="en-GB" sz="1400">
                <a:solidFill>
                  <a:srgbClr val="595959"/>
                </a:solidFill>
              </a:rPr>
              <a:t>Solar PV 2009</a:t>
            </a:r>
            <a:endParaRPr sz="1400">
              <a:solidFill>
                <a:srgbClr val="595959"/>
              </a:solidFill>
            </a:endParaRPr>
          </a:p>
          <a:p>
            <a:pPr marL="914400" lvl="1" indent="-317500" algn="l" rtl="0">
              <a:lnSpc>
                <a:spcPct val="115000"/>
              </a:lnSpc>
              <a:spcBef>
                <a:spcPts val="0"/>
              </a:spcBef>
              <a:spcAft>
                <a:spcPts val="0"/>
              </a:spcAft>
              <a:buClr>
                <a:srgbClr val="595959"/>
              </a:buClr>
              <a:buSzPts val="1400"/>
              <a:buChar char="○"/>
            </a:pPr>
            <a:r>
              <a:rPr lang="en-GB" sz="1400">
                <a:solidFill>
                  <a:srgbClr val="595959"/>
                </a:solidFill>
              </a:rPr>
              <a:t>LED lights 2017-18</a:t>
            </a:r>
            <a:endParaRPr sz="1400">
              <a:solidFill>
                <a:srgbClr val="595959"/>
              </a:solidFill>
            </a:endParaRPr>
          </a:p>
          <a:p>
            <a:pPr marL="914400" lvl="1" indent="-317500" algn="l" rtl="0">
              <a:lnSpc>
                <a:spcPct val="115000"/>
              </a:lnSpc>
              <a:spcBef>
                <a:spcPts val="0"/>
              </a:spcBef>
              <a:spcAft>
                <a:spcPts val="0"/>
              </a:spcAft>
              <a:buClr>
                <a:srgbClr val="595959"/>
              </a:buClr>
              <a:buSzPts val="1400"/>
              <a:buChar char="○"/>
            </a:pPr>
            <a:r>
              <a:rPr lang="en-GB" sz="1400">
                <a:solidFill>
                  <a:srgbClr val="595959"/>
                </a:solidFill>
              </a:rPr>
              <a:t>High performance triple glazed windows 2021</a:t>
            </a:r>
            <a:endParaRPr sz="1400">
              <a:solidFill>
                <a:srgbClr val="595959"/>
              </a:solidFill>
            </a:endParaRPr>
          </a:p>
          <a:p>
            <a:pPr marL="914400" lvl="1" indent="-317500" algn="l" rtl="0">
              <a:lnSpc>
                <a:spcPct val="115000"/>
              </a:lnSpc>
              <a:spcBef>
                <a:spcPts val="0"/>
              </a:spcBef>
              <a:spcAft>
                <a:spcPts val="0"/>
              </a:spcAft>
              <a:buClr>
                <a:srgbClr val="595959"/>
              </a:buClr>
              <a:buSzPts val="1400"/>
              <a:buChar char="○"/>
            </a:pPr>
            <a:r>
              <a:rPr lang="en-GB" sz="1400">
                <a:solidFill>
                  <a:srgbClr val="595959"/>
                </a:solidFill>
              </a:rPr>
              <a:t>Building management system/Mechanical Ventilation 2022</a:t>
            </a:r>
            <a:endParaRPr sz="1400">
              <a:solidFill>
                <a:srgbClr val="595959"/>
              </a:solidFill>
            </a:endParaRPr>
          </a:p>
          <a:p>
            <a:pPr marL="914400" lvl="1" indent="-317500" algn="l" rtl="0">
              <a:lnSpc>
                <a:spcPct val="115000"/>
              </a:lnSpc>
              <a:spcBef>
                <a:spcPts val="0"/>
              </a:spcBef>
              <a:spcAft>
                <a:spcPts val="0"/>
              </a:spcAft>
              <a:buClr>
                <a:srgbClr val="595959"/>
              </a:buClr>
              <a:buSzPts val="1400"/>
              <a:buChar char="○"/>
            </a:pPr>
            <a:r>
              <a:rPr lang="en-GB" sz="1400">
                <a:solidFill>
                  <a:srgbClr val="595959"/>
                </a:solidFill>
              </a:rPr>
              <a:t>Heat Pump TBD</a:t>
            </a:r>
            <a:endParaRPr sz="1400">
              <a:solidFill>
                <a:srgbClr val="595959"/>
              </a:solidFill>
            </a:endParaRPr>
          </a:p>
          <a:p>
            <a:pPr marL="457200" lvl="0" indent="-342900" algn="l" rtl="0">
              <a:lnSpc>
                <a:spcPct val="115000"/>
              </a:lnSpc>
              <a:spcBef>
                <a:spcPts val="0"/>
              </a:spcBef>
              <a:spcAft>
                <a:spcPts val="0"/>
              </a:spcAft>
              <a:buClr>
                <a:srgbClr val="595959"/>
              </a:buClr>
              <a:buSzPts val="1800"/>
              <a:buChar char="●"/>
            </a:pPr>
            <a:r>
              <a:rPr lang="en-GB" sz="1800">
                <a:solidFill>
                  <a:srgbClr val="595959"/>
                </a:solidFill>
              </a:rPr>
              <a:t>Grant funding has paid for all measures so far but that model can change if the savings from energy efficiency measures are sufficient to pay for some level of borrowing</a:t>
            </a:r>
            <a:endParaRPr sz="1800">
              <a:solidFill>
                <a:srgbClr val="595959"/>
              </a:solidFill>
            </a:endParaRPr>
          </a:p>
          <a:p>
            <a:pPr marL="0" lvl="0" indent="0" algn="l" rtl="0">
              <a:spcBef>
                <a:spcPts val="120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1eb8a79555_0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1eb8a7955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595959"/>
              </a:buClr>
              <a:buSzPts val="1800"/>
              <a:buChar char="●"/>
            </a:pPr>
            <a:r>
              <a:rPr lang="en-GB" sz="1800">
                <a:solidFill>
                  <a:srgbClr val="595959"/>
                </a:solidFill>
              </a:rPr>
              <a:t>Raise match funding for Building Management &amp; MVHR systems</a:t>
            </a:r>
            <a:endParaRPr sz="1800">
              <a:solidFill>
                <a:srgbClr val="595959"/>
              </a:solidFill>
            </a:endParaRPr>
          </a:p>
          <a:p>
            <a:pPr marL="457200" lvl="0" indent="-342900" algn="l" rtl="0">
              <a:lnSpc>
                <a:spcPct val="115000"/>
              </a:lnSpc>
              <a:spcBef>
                <a:spcPts val="0"/>
              </a:spcBef>
              <a:spcAft>
                <a:spcPts val="0"/>
              </a:spcAft>
              <a:buClr>
                <a:srgbClr val="595959"/>
              </a:buClr>
              <a:buSzPts val="1800"/>
              <a:buChar char="●"/>
            </a:pPr>
            <a:r>
              <a:rPr lang="en-GB" sz="1800">
                <a:solidFill>
                  <a:srgbClr val="595959"/>
                </a:solidFill>
              </a:rPr>
              <a:t>Install both systems</a:t>
            </a:r>
            <a:endParaRPr sz="1800">
              <a:solidFill>
                <a:srgbClr val="595959"/>
              </a:solidFill>
            </a:endParaRPr>
          </a:p>
          <a:p>
            <a:pPr marL="457200" lvl="0" indent="-342900" algn="l" rtl="0">
              <a:lnSpc>
                <a:spcPct val="115000"/>
              </a:lnSpc>
              <a:spcBef>
                <a:spcPts val="0"/>
              </a:spcBef>
              <a:spcAft>
                <a:spcPts val="0"/>
              </a:spcAft>
              <a:buClr>
                <a:srgbClr val="595959"/>
              </a:buClr>
              <a:buSzPts val="1800"/>
              <a:buChar char="●"/>
            </a:pPr>
            <a:r>
              <a:rPr lang="en-GB" sz="1800">
                <a:solidFill>
                  <a:srgbClr val="595959"/>
                </a:solidFill>
              </a:rPr>
              <a:t>Train staff in use of systems</a:t>
            </a:r>
            <a:endParaRPr sz="1800">
              <a:solidFill>
                <a:srgbClr val="595959"/>
              </a:solidFill>
            </a:endParaRPr>
          </a:p>
          <a:p>
            <a:pPr marL="457200" lvl="0" indent="-342900" algn="l" rtl="0">
              <a:lnSpc>
                <a:spcPct val="115000"/>
              </a:lnSpc>
              <a:spcBef>
                <a:spcPts val="0"/>
              </a:spcBef>
              <a:spcAft>
                <a:spcPts val="0"/>
              </a:spcAft>
              <a:buClr>
                <a:srgbClr val="595959"/>
              </a:buClr>
              <a:buSzPts val="1800"/>
              <a:buChar char="●"/>
            </a:pPr>
            <a:r>
              <a:rPr lang="en-GB" sz="1800">
                <a:solidFill>
                  <a:srgbClr val="595959"/>
                </a:solidFill>
              </a:rPr>
              <a:t>Raise funding for Air Source Heat Pump</a:t>
            </a:r>
            <a:endParaRPr sz="1800">
              <a:solidFill>
                <a:srgbClr val="595959"/>
              </a:solidFill>
            </a:endParaRPr>
          </a:p>
          <a:p>
            <a:pPr marL="457200" lvl="0" indent="-342900" algn="l" rtl="0">
              <a:lnSpc>
                <a:spcPct val="115000"/>
              </a:lnSpc>
              <a:spcBef>
                <a:spcPts val="0"/>
              </a:spcBef>
              <a:spcAft>
                <a:spcPts val="0"/>
              </a:spcAft>
              <a:buClr>
                <a:srgbClr val="595959"/>
              </a:buClr>
              <a:buSzPts val="1800"/>
              <a:buChar char="●"/>
            </a:pPr>
            <a:r>
              <a:rPr lang="en-GB" sz="1800">
                <a:solidFill>
                  <a:srgbClr val="595959"/>
                </a:solidFill>
              </a:rPr>
              <a:t>Install ASHP</a:t>
            </a:r>
            <a:endParaRPr sz="1800">
              <a:solidFill>
                <a:srgbClr val="595959"/>
              </a:solidFill>
            </a:endParaRPr>
          </a:p>
          <a:p>
            <a:pPr marL="457200" lvl="0" indent="-342900" algn="l" rtl="0">
              <a:lnSpc>
                <a:spcPct val="115000"/>
              </a:lnSpc>
              <a:spcBef>
                <a:spcPts val="0"/>
              </a:spcBef>
              <a:spcAft>
                <a:spcPts val="0"/>
              </a:spcAft>
              <a:buClr>
                <a:srgbClr val="595959"/>
              </a:buClr>
              <a:buSzPts val="1800"/>
              <a:buChar char="●"/>
            </a:pPr>
            <a:r>
              <a:rPr lang="en-GB" sz="1800">
                <a:solidFill>
                  <a:srgbClr val="595959"/>
                </a:solidFill>
              </a:rPr>
              <a:t>Monitor and manage c 6-12 months to test performance and make adjustments</a:t>
            </a:r>
            <a:endParaRPr sz="1800">
              <a:solidFill>
                <a:srgbClr val="595959"/>
              </a:solidFill>
            </a:endParaRPr>
          </a:p>
          <a:p>
            <a:pPr marL="0" lvl="0" indent="0" algn="l" rtl="0">
              <a:spcBef>
                <a:spcPts val="120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dirty="0"/>
              <a:t>Champions and community hubs like Caxton House can take longer time with clients, often they need to be listened to as much as get tailored energy advice to be able to get in there and really help on home energy matters, bring different languages and cultural awareness to the table, utilise intelligence already known. </a:t>
            </a:r>
          </a:p>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Input from shine - Janet Richards- We have sent a text to say the warm home discount £140 with EDF is open today and to send her account number to apply. Sent out half price water form. Spoken about energy smart meters. Put on priority service register. She is aware of our Energy doctor visits to install small measures to make the home most cost effective and energy efficient. The appointments are re-opening to book late October/early November, she has been made aware of this to call back. We will install measures such as energy saving </a:t>
            </a:r>
            <a:r>
              <a:rPr lang="en-US" dirty="0" err="1"/>
              <a:t>lightbulbs</a:t>
            </a:r>
            <a:r>
              <a:rPr lang="en-US" dirty="0"/>
              <a:t>, reflective panels for radiators etc.. for free. She needs to send more information for a benefit check. She was dealing with a major leak from upstairs when I called and had no credit so I called housing repairs with her to get this sorted. Hope this is also helpful?</a:t>
            </a:r>
          </a:p>
          <a:p>
            <a:endParaRPr lang="en-US" dirty="0"/>
          </a:p>
          <a:p>
            <a:r>
              <a:rPr lang="en-US" dirty="0"/>
              <a:t>Input from Alex: Janet keen to learn more and become an energy champion herself!</a:t>
            </a:r>
          </a:p>
          <a:p>
            <a:endParaRPr lang="en-US" dirty="0"/>
          </a:p>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7</a:t>
            </a:fld>
            <a:endParaRPr lang="en-US" dirty="0"/>
          </a:p>
        </p:txBody>
      </p:sp>
    </p:spTree>
    <p:extLst>
      <p:ext uri="{BB962C8B-B14F-4D97-AF65-F5344CB8AC3E}">
        <p14:creationId xmlns:p14="http://schemas.microsoft.com/office/powerpoint/2010/main" val="2976953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bum Cover">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228603" y="3962400"/>
            <a:ext cx="8298485" cy="1066800"/>
          </a:xfrm>
        </p:spPr>
        <p:txBody>
          <a:bodyPr bIns="0"/>
          <a:lstStyle>
            <a:lvl1pPr algn="r">
              <a:defRPr lang="en-US" dirty="0"/>
            </a:lvl1pPr>
            <a:extLst/>
          </a:lstStyle>
          <a:p>
            <a:r>
              <a:rPr lang="en-US" dirty="0"/>
              <a:t>Click to add photo album title</a:t>
            </a:r>
          </a:p>
        </p:txBody>
      </p:sp>
      <p:sp>
        <p:nvSpPr>
          <p:cNvPr id="30" name="Rectangle 7"/>
          <p:cNvSpPr>
            <a:spLocks/>
          </p:cNvSpPr>
          <p:nvPr/>
        </p:nvSpPr>
        <p:spPr>
          <a:xfrm>
            <a:off x="453736" y="5181600"/>
            <a:ext cx="8229600" cy="11430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1" u="none" strike="noStrike" kern="0" cap="none" spc="0" normalizeH="0" baseline="0" noProof="0" dirty="0">
              <a:ln>
                <a:noFill/>
              </a:ln>
              <a:solidFill>
                <a:schemeClr val="tx1"/>
              </a:solidFill>
              <a:effectLst/>
              <a:uLnTx/>
              <a:uFillTx/>
              <a:latin typeface="+mj-lt"/>
              <a:ea typeface="+mj-ea"/>
              <a:cs typeface="+mj-cs"/>
            </a:endParaRPr>
          </a:p>
        </p:txBody>
      </p:sp>
      <p:sp>
        <p:nvSpPr>
          <p:cNvPr id="9" name="Rectangle 7"/>
          <p:cNvSpPr>
            <a:spLocks noGrp="1"/>
          </p:cNvSpPr>
          <p:nvPr>
            <p:ph type="body" sz="quarter" idx="10" hasCustomPrompt="1"/>
          </p:nvPr>
        </p:nvSpPr>
        <p:spPr>
          <a:xfrm>
            <a:off x="2133600" y="5133975"/>
            <a:ext cx="6386946" cy="1219200"/>
          </a:xfrm>
        </p:spPr>
        <p:txBody>
          <a:bodyPr vert="horz" tIns="0" anchor="t" anchorCtr="0">
            <a:noAutofit/>
          </a:bodyPr>
          <a:lstStyle>
            <a:lvl1pPr marL="0" marR="0" indent="0" algn="r" rtl="0" latinLnBrk="0">
              <a:spcBef>
                <a:spcPct val="20000"/>
              </a:spcBef>
              <a:buFontTx/>
              <a:buNone/>
              <a:defRPr sz="1800" i="0" baseline="0">
                <a:solidFill>
                  <a:schemeClr val="tx1"/>
                </a:solidFill>
                <a:latin typeface="+mn-lt"/>
                <a:ea typeface="+mn-ea"/>
                <a:cs typeface="+mn-cs"/>
              </a:defRPr>
            </a:lvl1pPr>
            <a:extLst/>
          </a:lstStyle>
          <a:p>
            <a:pPr lvl="0"/>
            <a:r>
              <a:rPr lang="en-US" dirty="0"/>
              <a:t>Click to add date and other details</a:t>
            </a:r>
          </a:p>
        </p:txBody>
      </p:sp>
      <p:sp>
        <p:nvSpPr>
          <p:cNvPr id="27" name="Rectangle 6"/>
          <p:cNvSpPr>
            <a:spLocks noGrp="1"/>
          </p:cNvSpPr>
          <p:nvPr>
            <p:ph type="pic" sz="quarter" idx="11"/>
          </p:nvPr>
        </p:nvSpPr>
        <p:spPr>
          <a:xfrm>
            <a:off x="6096000" y="1600200"/>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a:buFontTx/>
              <a:buNone/>
            </a:pPr>
            <a:r>
              <a:rPr lang="en-US" sz="2000"/>
              <a:t>Click icon to add picture</a:t>
            </a:r>
            <a:endParaRPr lang="en-US" sz="2000" dirty="0"/>
          </a:p>
        </p:txBody>
      </p:sp>
      <p:sp>
        <p:nvSpPr>
          <p:cNvPr id="6" name="Rectangle 5"/>
          <p:cNvSpPr/>
          <p:nvPr userDrawn="1"/>
        </p:nvSpPr>
        <p:spPr>
          <a:xfrm>
            <a:off x="176844" y="186904"/>
            <a:ext cx="8763000" cy="6213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a:spLocks noGrp="1"/>
          </p:cNvSpPr>
          <p:nvPr>
            <p:ph type="dt" sz="half" idx="12"/>
          </p:nvPr>
        </p:nvSpPr>
        <p:spPr/>
        <p:txBody>
          <a:bodyPr/>
          <a:lstStyle/>
          <a:p>
            <a:endParaRPr lang="en-US" dirty="0"/>
          </a:p>
        </p:txBody>
      </p:sp>
      <p:sp>
        <p:nvSpPr>
          <p:cNvPr id="12" name="Rectangle 11"/>
          <p:cNvSpPr>
            <a:spLocks noGrp="1"/>
          </p:cNvSpPr>
          <p:nvPr>
            <p:ph type="sldNum" sz="quarter" idx="13"/>
          </p:nvPr>
        </p:nvSpPr>
        <p:spPr/>
        <p:txBody>
          <a:bodyPr/>
          <a:lstStyle/>
          <a:p>
            <a:pPr algn="r"/>
            <a:fld id="{F99EC173-99AE-4773-AB25-02E469A13EAE}" type="slidenum">
              <a:rPr lang="en-US" sz="1200" smtClean="0">
                <a:solidFill>
                  <a:schemeClr val="tx2"/>
                </a:solidFill>
              </a:rPr>
              <a:pPr algn="r"/>
              <a:t>‹#›</a:t>
            </a:fld>
            <a:endParaRPr lang="en-US" dirty="0"/>
          </a:p>
        </p:txBody>
      </p:sp>
      <p:sp>
        <p:nvSpPr>
          <p:cNvPr id="13" name="Rectangle 12"/>
          <p:cNvSpPr>
            <a:spLocks noGrp="1"/>
          </p:cNvSpPr>
          <p:nvPr>
            <p:ph type="ftr" sz="quarter" idx="14"/>
          </p:nvPr>
        </p:nvSpPr>
        <p:spPr/>
        <p:txBody>
          <a:bodyPr/>
          <a:lstStyle/>
          <a:p>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Landscape with Caption">
    <p:spTree>
      <p:nvGrpSpPr>
        <p:cNvPr id="1" name=""/>
        <p:cNvGrpSpPr/>
        <p:nvPr/>
      </p:nvGrpSpPr>
      <p:grpSpPr>
        <a:xfrm>
          <a:off x="0" y="0"/>
          <a:ext cx="0" cy="0"/>
          <a:chOff x="0" y="0"/>
          <a:chExt cx="0" cy="0"/>
        </a:xfrm>
      </p:grpSpPr>
      <p:sp>
        <p:nvSpPr>
          <p:cNvPr id="3" name="Rectangle 7"/>
          <p:cNvSpPr>
            <a:spLocks noGrp="1" noChangeAspect="1"/>
          </p:cNvSpPr>
          <p:nvPr>
            <p:ph type="pic" sz="quarter" idx="11"/>
          </p:nvPr>
        </p:nvSpPr>
        <p:spPr>
          <a:xfrm>
            <a:off x="466344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a:t>Click icon to add picture</a:t>
            </a:r>
            <a:endParaRPr lang="en-US" dirty="0"/>
          </a:p>
        </p:txBody>
      </p:sp>
      <p:sp>
        <p:nvSpPr>
          <p:cNvPr id="15" name="Rectangle 7"/>
          <p:cNvSpPr>
            <a:spLocks noGrp="1" noChangeAspect="1"/>
          </p:cNvSpPr>
          <p:nvPr>
            <p:ph type="pic" sz="quarter" idx="12"/>
          </p:nvPr>
        </p:nvSpPr>
        <p:spPr>
          <a:xfrm>
            <a:off x="45720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a:t>Click icon to add picture</a:t>
            </a:r>
            <a:endParaRPr lang="en-US" dirty="0"/>
          </a:p>
        </p:txBody>
      </p:sp>
      <p:sp>
        <p:nvSpPr>
          <p:cNvPr id="26" name="Rectangle 7"/>
          <p:cNvSpPr>
            <a:spLocks noGrp="1" noChangeAspect="1"/>
          </p:cNvSpPr>
          <p:nvPr>
            <p:ph type="pic" sz="quarter" idx="13"/>
          </p:nvPr>
        </p:nvSpPr>
        <p:spPr>
          <a:xfrm>
            <a:off x="4663440" y="228600"/>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a:t>Click icon to add picture</a:t>
            </a:r>
            <a:endParaRPr lang="en-US" dirty="0"/>
          </a:p>
        </p:txBody>
      </p:sp>
      <p:sp>
        <p:nvSpPr>
          <p:cNvPr id="27" name="Rectangle 11"/>
          <p:cNvSpPr>
            <a:spLocks noGrp="1"/>
          </p:cNvSpPr>
          <p:nvPr>
            <p:ph type="body" sz="quarter" idx="14" hasCustomPrompt="1"/>
          </p:nvPr>
        </p:nvSpPr>
        <p:spPr>
          <a:xfrm>
            <a:off x="457200" y="228600"/>
            <a:ext cx="4023360" cy="3017520"/>
          </a:xfrm>
        </p:spPr>
        <p:txBody>
          <a:bodyPr anchor="b"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a:t>Click to add caption</a:t>
            </a:r>
          </a:p>
        </p:txBody>
      </p:sp>
      <p:sp>
        <p:nvSpPr>
          <p:cNvPr id="6" name="Rectangle 5"/>
          <p:cNvSpPr>
            <a:spLocks noGrp="1"/>
          </p:cNvSpPr>
          <p:nvPr>
            <p:ph type="dt" sz="half" idx="15"/>
          </p:nvPr>
        </p:nvSpPr>
        <p:spPr/>
        <p:txBody>
          <a:bodyPr/>
          <a:lstStyle/>
          <a:p>
            <a:endParaRPr lang="en-US" dirty="0"/>
          </a:p>
        </p:txBody>
      </p:sp>
      <p:sp>
        <p:nvSpPr>
          <p:cNvPr id="7" name="Rectangle 6"/>
          <p:cNvSpPr>
            <a:spLocks noGrp="1"/>
          </p:cNvSpPr>
          <p:nvPr>
            <p:ph type="sldNum" sz="quarter" idx="16"/>
          </p:nvPr>
        </p:nvSpPr>
        <p:spPr/>
        <p:txBody>
          <a:bodyPr/>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7"/>
          </p:nvPr>
        </p:nvSpPr>
        <p:spPr/>
        <p:txBody>
          <a:bodyPr/>
          <a:lstStyle/>
          <a:p>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Up Mixed">
    <p:spTree>
      <p:nvGrpSpPr>
        <p:cNvPr id="1" name=""/>
        <p:cNvGrpSpPr/>
        <p:nvPr/>
      </p:nvGrpSpPr>
      <p:grpSpPr>
        <a:xfrm>
          <a:off x="0" y="0"/>
          <a:ext cx="0" cy="0"/>
          <a:chOff x="0" y="0"/>
          <a:chExt cx="0" cy="0"/>
        </a:xfrm>
      </p:grpSpPr>
      <p:sp>
        <p:nvSpPr>
          <p:cNvPr id="7" name="Rectangle 7"/>
          <p:cNvSpPr>
            <a:spLocks noGrp="1" noChangeAspect="1"/>
          </p:cNvSpPr>
          <p:nvPr>
            <p:ph type="pic" sz="quarter" idx="11"/>
          </p:nvPr>
        </p:nvSpPr>
        <p:spPr>
          <a:xfrm>
            <a:off x="5067300" y="3436620"/>
            <a:ext cx="3649900" cy="2889504"/>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a:t>Click icon to add picture</a:t>
            </a:r>
            <a:endParaRPr lang="en-US" dirty="0"/>
          </a:p>
        </p:txBody>
      </p:sp>
      <p:sp>
        <p:nvSpPr>
          <p:cNvPr id="29" name="Rectangle 7"/>
          <p:cNvSpPr>
            <a:spLocks noGrp="1" noChangeAspect="1"/>
          </p:cNvSpPr>
          <p:nvPr>
            <p:ph type="pic" sz="quarter" idx="12"/>
          </p:nvPr>
        </p:nvSpPr>
        <p:spPr>
          <a:xfrm>
            <a:off x="426720" y="384048"/>
            <a:ext cx="4457700" cy="5943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a:t>Click icon to add picture</a:t>
            </a:r>
            <a:endParaRPr lang="en-US" dirty="0"/>
          </a:p>
        </p:txBody>
      </p:sp>
      <p:sp>
        <p:nvSpPr>
          <p:cNvPr id="10" name="Rectangle 7"/>
          <p:cNvSpPr>
            <a:spLocks noGrp="1" noChangeAspect="1"/>
          </p:cNvSpPr>
          <p:nvPr>
            <p:ph type="pic" sz="quarter" idx="13"/>
          </p:nvPr>
        </p:nvSpPr>
        <p:spPr>
          <a:xfrm>
            <a:off x="5067300" y="389332"/>
            <a:ext cx="3657600" cy="2887269"/>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a:t>Click icon to add picture</a:t>
            </a:r>
            <a:endParaRPr lang="en-US" dirty="0"/>
          </a:p>
        </p:txBody>
      </p:sp>
      <p:sp>
        <p:nvSpPr>
          <p:cNvPr id="5" name="Rectangle 4"/>
          <p:cNvSpPr>
            <a:spLocks noGrp="1"/>
          </p:cNvSpPr>
          <p:nvPr>
            <p:ph type="dt" sz="half" idx="14"/>
          </p:nvPr>
        </p:nvSpPr>
        <p:spPr/>
        <p:txBody>
          <a:bodyPr/>
          <a:lstStyle/>
          <a:p>
            <a:endParaRPr lang="en-US" dirty="0"/>
          </a:p>
        </p:txBody>
      </p:sp>
      <p:sp>
        <p:nvSpPr>
          <p:cNvPr id="6" name="Rectangle 5"/>
          <p:cNvSpPr>
            <a:spLocks noGrp="1"/>
          </p:cNvSpPr>
          <p:nvPr>
            <p:ph type="sldNum" sz="quarter" idx="15"/>
          </p:nvPr>
        </p:nvSpPr>
        <p:spPr/>
        <p:txBody>
          <a:bodyPr/>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6"/>
          </p:nvPr>
        </p:nvSpPr>
        <p:spPr/>
        <p:txBody>
          <a:bodyPr/>
          <a:lstStyle/>
          <a:p>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4-Up Portrait with Captions">
    <p:spTree>
      <p:nvGrpSpPr>
        <p:cNvPr id="1" name=""/>
        <p:cNvGrpSpPr/>
        <p:nvPr/>
      </p:nvGrpSpPr>
      <p:grpSpPr>
        <a:xfrm>
          <a:off x="0" y="0"/>
          <a:ext cx="0" cy="0"/>
          <a:chOff x="0" y="0"/>
          <a:chExt cx="0" cy="0"/>
        </a:xfrm>
      </p:grpSpPr>
      <p:sp>
        <p:nvSpPr>
          <p:cNvPr id="31" name="Rectangle 7"/>
          <p:cNvSpPr>
            <a:spLocks noGrp="1"/>
          </p:cNvSpPr>
          <p:nvPr>
            <p:ph type="pic" sz="quarter" idx="14"/>
          </p:nvPr>
        </p:nvSpPr>
        <p:spPr>
          <a:xfrm>
            <a:off x="2229297" y="228600"/>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3" name="Rectangle 7"/>
          <p:cNvSpPr>
            <a:spLocks noGrp="1"/>
          </p:cNvSpPr>
          <p:nvPr>
            <p:ph type="pic" sz="quarter" idx="26"/>
          </p:nvPr>
        </p:nvSpPr>
        <p:spPr>
          <a:xfrm>
            <a:off x="22292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10" name="Rectangle 7"/>
          <p:cNvSpPr>
            <a:spLocks noGrp="1" noChangeAspect="1"/>
          </p:cNvSpPr>
          <p:nvPr>
            <p:ph type="pic" sz="quarter" idx="25"/>
          </p:nvPr>
        </p:nvSpPr>
        <p:spPr>
          <a:xfrm>
            <a:off x="4672217" y="228600"/>
            <a:ext cx="2286000"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27" name="Rectangle 7"/>
          <p:cNvSpPr>
            <a:spLocks noGrp="1"/>
          </p:cNvSpPr>
          <p:nvPr>
            <p:ph type="pic" sz="quarter" idx="27"/>
          </p:nvPr>
        </p:nvSpPr>
        <p:spPr>
          <a:xfrm>
            <a:off x="46676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6" name="Rectangle 7"/>
          <p:cNvSpPr>
            <a:spLocks noGrp="1"/>
          </p:cNvSpPr>
          <p:nvPr>
            <p:ph type="body" sz="quarter" idx="16" hasCustomPrompt="1"/>
          </p:nvPr>
        </p:nvSpPr>
        <p:spPr>
          <a:xfrm>
            <a:off x="400497" y="1295400"/>
            <a:ext cx="1676400" cy="1905000"/>
          </a:xfrm>
        </p:spPr>
        <p:txBody>
          <a:bodyPr anchor="b" anchorCtr="0">
            <a:noAutofit/>
          </a:bodyPr>
          <a:lstStyle>
            <a:lvl1pPr marL="0" marR="0" indent="0" algn="r" rtl="0" latinLnBrk="0">
              <a:spcBef>
                <a:spcPct val="20000"/>
              </a:spcBef>
              <a:buFontTx/>
              <a:buNone/>
              <a:defRPr sz="1600" baseline="0">
                <a:solidFill>
                  <a:schemeClr val="tx1"/>
                </a:solidFill>
                <a:latin typeface="+mn-lt"/>
                <a:ea typeface="+mn-ea"/>
                <a:cs typeface="+mn-cs"/>
              </a:defRPr>
            </a:lvl1pPr>
            <a:extLst/>
          </a:lstStyle>
          <a:p>
            <a:pPr lvl="0"/>
            <a:r>
              <a:rPr lang="en-US" dirty="0"/>
              <a:t>Click to add caption</a:t>
            </a:r>
          </a:p>
        </p:txBody>
      </p:sp>
      <p:sp>
        <p:nvSpPr>
          <p:cNvPr id="14" name="Rectangle 7"/>
          <p:cNvSpPr>
            <a:spLocks noGrp="1"/>
          </p:cNvSpPr>
          <p:nvPr>
            <p:ph type="body" sz="quarter" idx="29" hasCustomPrompt="1"/>
          </p:nvPr>
        </p:nvSpPr>
        <p:spPr>
          <a:xfrm>
            <a:off x="7086600" y="1295400"/>
            <a:ext cx="1676400" cy="1905000"/>
          </a:xfrm>
        </p:spPr>
        <p:txBody>
          <a:bodyPr anchor="b" anchorCtr="0"/>
          <a:lstStyle>
            <a:lvl1pPr marL="0" marR="0" indent="0" algn="l">
              <a:buFontTx/>
              <a:buNone/>
              <a:defRPr sz="1600" baseline="0"/>
            </a:lvl1pPr>
            <a:extLst/>
          </a:lstStyle>
          <a:p>
            <a:pPr lvl="0"/>
            <a:r>
              <a:rPr lang="en-US" dirty="0"/>
              <a:t>Click to add caption</a:t>
            </a:r>
          </a:p>
        </p:txBody>
      </p:sp>
      <p:sp>
        <p:nvSpPr>
          <p:cNvPr id="4" name="Rectangle 7"/>
          <p:cNvSpPr>
            <a:spLocks noGrp="1"/>
          </p:cNvSpPr>
          <p:nvPr>
            <p:ph type="body" sz="quarter" idx="28" hasCustomPrompt="1"/>
          </p:nvPr>
        </p:nvSpPr>
        <p:spPr>
          <a:xfrm>
            <a:off x="400497" y="3352800"/>
            <a:ext cx="1676400" cy="1905000"/>
          </a:xfrm>
        </p:spPr>
        <p:txBody>
          <a:bodyPr anchor="t" anchorCtr="0"/>
          <a:lstStyle>
            <a:lvl1pPr marL="0" marR="0" indent="0" algn="r">
              <a:buFontTx/>
              <a:buNone/>
              <a:defRPr sz="1600" baseline="0"/>
            </a:lvl1pPr>
            <a:extLst/>
          </a:lstStyle>
          <a:p>
            <a:pPr lvl="0"/>
            <a:r>
              <a:rPr lang="en-US" dirty="0"/>
              <a:t>Click to add caption</a:t>
            </a:r>
          </a:p>
        </p:txBody>
      </p:sp>
      <p:sp>
        <p:nvSpPr>
          <p:cNvPr id="13" name="Rectangle 7"/>
          <p:cNvSpPr>
            <a:spLocks noGrp="1"/>
          </p:cNvSpPr>
          <p:nvPr>
            <p:ph type="body" sz="quarter" idx="30" hasCustomPrompt="1"/>
          </p:nvPr>
        </p:nvSpPr>
        <p:spPr>
          <a:xfrm>
            <a:off x="7086600" y="3352800"/>
            <a:ext cx="1676400" cy="1905000"/>
          </a:xfrm>
        </p:spPr>
        <p:txBody>
          <a:bodyPr anchor="t" anchorCtr="0"/>
          <a:lstStyle>
            <a:lvl1pPr marL="0" marR="0" indent="0" algn="l">
              <a:buFontTx/>
              <a:buNone/>
              <a:defRPr sz="1600" baseline="0"/>
            </a:lvl1pPr>
            <a:extLst/>
          </a:lstStyle>
          <a:p>
            <a:pPr lvl="0"/>
            <a:r>
              <a:rPr lang="en-US" dirty="0"/>
              <a:t>Click to add caption</a:t>
            </a:r>
          </a:p>
        </p:txBody>
      </p:sp>
      <p:sp>
        <p:nvSpPr>
          <p:cNvPr id="11" name="Rectangle 10"/>
          <p:cNvSpPr>
            <a:spLocks noGrp="1"/>
          </p:cNvSpPr>
          <p:nvPr>
            <p:ph type="dt" sz="half" idx="31"/>
          </p:nvPr>
        </p:nvSpPr>
        <p:spPr/>
        <p:txBody>
          <a:bodyPr/>
          <a:lstStyle/>
          <a:p>
            <a:endParaRPr lang="en-US" dirty="0"/>
          </a:p>
        </p:txBody>
      </p:sp>
      <p:sp>
        <p:nvSpPr>
          <p:cNvPr id="12" name="Rectangle 11"/>
          <p:cNvSpPr>
            <a:spLocks noGrp="1"/>
          </p:cNvSpPr>
          <p:nvPr>
            <p:ph type="sldNum" sz="quarter" idx="32"/>
          </p:nvPr>
        </p:nvSpPr>
        <p:spPr/>
        <p:txBody>
          <a:bodyPr/>
          <a:lstStyle/>
          <a:p>
            <a:pPr algn="r"/>
            <a:fld id="{F99EC173-99AE-4773-AB25-02E469A13EAE}" type="slidenum">
              <a:rPr lang="en-US" sz="1200" smtClean="0">
                <a:solidFill>
                  <a:schemeClr val="tx2"/>
                </a:solidFill>
              </a:rPr>
              <a:pPr algn="r"/>
              <a:t>‹#›</a:t>
            </a:fld>
            <a:endParaRPr lang="en-US" dirty="0"/>
          </a:p>
        </p:txBody>
      </p:sp>
      <p:sp>
        <p:nvSpPr>
          <p:cNvPr id="15" name="Rectangle 14"/>
          <p:cNvSpPr>
            <a:spLocks noGrp="1"/>
          </p:cNvSpPr>
          <p:nvPr>
            <p:ph type="ftr" sz="quarter" idx="33"/>
          </p:nvPr>
        </p:nvSpPr>
        <p:spPr/>
        <p:txBody>
          <a:bodyPr/>
          <a:lstStyle/>
          <a:p>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4-Up landscape with Caption">
    <p:spTree>
      <p:nvGrpSpPr>
        <p:cNvPr id="1" name=""/>
        <p:cNvGrpSpPr/>
        <p:nvPr/>
      </p:nvGrpSpPr>
      <p:grpSpPr>
        <a:xfrm>
          <a:off x="0" y="0"/>
          <a:ext cx="0" cy="0"/>
          <a:chOff x="0" y="0"/>
          <a:chExt cx="0" cy="0"/>
        </a:xfrm>
      </p:grpSpPr>
      <p:sp>
        <p:nvSpPr>
          <p:cNvPr id="24" name="Rectangle 7"/>
          <p:cNvSpPr>
            <a:spLocks noGrp="1"/>
          </p:cNvSpPr>
          <p:nvPr>
            <p:ph type="pic" sz="quarter" idx="14"/>
          </p:nvPr>
        </p:nvSpPr>
        <p:spPr>
          <a:xfrm>
            <a:off x="926823" y="533400"/>
            <a:ext cx="3653297"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8" name="Rectangle 7"/>
          <p:cNvSpPr>
            <a:spLocks noGrp="1"/>
          </p:cNvSpPr>
          <p:nvPr>
            <p:ph type="body" sz="quarter" idx="16" hasCustomPrompt="1"/>
          </p:nvPr>
        </p:nvSpPr>
        <p:spPr>
          <a:xfrm>
            <a:off x="926821" y="6172200"/>
            <a:ext cx="3657600" cy="304800"/>
          </a:xfrm>
        </p:spPr>
        <p:txBody>
          <a:bodyPr lIns="9144" anchor="t" anchorCtr="0"/>
          <a:lstStyle>
            <a:lvl1pPr marL="0" marR="0" indent="0" algn="l">
              <a:buFontTx/>
              <a:buNone/>
              <a:defRPr sz="1600" baseline="0"/>
            </a:lvl1pPr>
            <a:extLst/>
          </a:lstStyle>
          <a:p>
            <a:pPr lvl="0"/>
            <a:r>
              <a:rPr lang="en-US" dirty="0"/>
              <a:t>Click to add caption</a:t>
            </a:r>
          </a:p>
        </p:txBody>
      </p:sp>
      <p:sp>
        <p:nvSpPr>
          <p:cNvPr id="9" name="Rectangle 7"/>
          <p:cNvSpPr>
            <a:spLocks noGrp="1"/>
          </p:cNvSpPr>
          <p:nvPr>
            <p:ph type="pic" sz="quarter" idx="17"/>
          </p:nvPr>
        </p:nvSpPr>
        <p:spPr>
          <a:xfrm>
            <a:off x="4660621" y="5334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6" name="Rectangle 7"/>
          <p:cNvSpPr>
            <a:spLocks noGrp="1"/>
          </p:cNvSpPr>
          <p:nvPr>
            <p:ph type="pic" sz="quarter" idx="18"/>
          </p:nvPr>
        </p:nvSpPr>
        <p:spPr>
          <a:xfrm>
            <a:off x="9268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14" name="Rectangle 7"/>
          <p:cNvSpPr>
            <a:spLocks noGrp="1"/>
          </p:cNvSpPr>
          <p:nvPr>
            <p:ph type="pic" sz="quarter" idx="19"/>
          </p:nvPr>
        </p:nvSpPr>
        <p:spPr>
          <a:xfrm>
            <a:off x="46606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4" name="Rectangle 7"/>
          <p:cNvSpPr>
            <a:spLocks noGrp="1"/>
          </p:cNvSpPr>
          <p:nvPr>
            <p:ph type="body" sz="quarter" idx="22" hasCustomPrompt="1"/>
          </p:nvPr>
        </p:nvSpPr>
        <p:spPr>
          <a:xfrm>
            <a:off x="926821" y="152400"/>
            <a:ext cx="3657600" cy="304800"/>
          </a:xfrm>
        </p:spPr>
        <p:txBody>
          <a:bodyPr lIns="9144" anchor="t" anchorCtr="0"/>
          <a:lstStyle>
            <a:lvl1pPr marL="0" marR="0" indent="0" algn="l">
              <a:buFontTx/>
              <a:buNone/>
              <a:defRPr sz="1600" baseline="0"/>
            </a:lvl1pPr>
            <a:extLst/>
          </a:lstStyle>
          <a:p>
            <a:pPr lvl="0"/>
            <a:r>
              <a:rPr lang="en-US" dirty="0"/>
              <a:t>Click to add caption</a:t>
            </a:r>
          </a:p>
        </p:txBody>
      </p:sp>
      <p:sp>
        <p:nvSpPr>
          <p:cNvPr id="18" name="Rectangle 7"/>
          <p:cNvSpPr>
            <a:spLocks noGrp="1"/>
          </p:cNvSpPr>
          <p:nvPr>
            <p:ph type="body" sz="quarter" idx="23" hasCustomPrompt="1"/>
          </p:nvPr>
        </p:nvSpPr>
        <p:spPr>
          <a:xfrm>
            <a:off x="4660621" y="6172200"/>
            <a:ext cx="3657600" cy="304800"/>
          </a:xfrm>
        </p:spPr>
        <p:txBody>
          <a:bodyPr lIns="9144" anchor="t" anchorCtr="0"/>
          <a:lstStyle>
            <a:lvl1pPr marL="0" marR="0" indent="0" algn="l">
              <a:buFontTx/>
              <a:buNone/>
              <a:defRPr sz="1600" baseline="0"/>
            </a:lvl1pPr>
            <a:extLst/>
          </a:lstStyle>
          <a:p>
            <a:pPr lvl="0"/>
            <a:r>
              <a:rPr lang="en-US" dirty="0"/>
              <a:t>Click to add caption</a:t>
            </a:r>
          </a:p>
        </p:txBody>
      </p:sp>
      <p:sp>
        <p:nvSpPr>
          <p:cNvPr id="16" name="Rectangle 7"/>
          <p:cNvSpPr>
            <a:spLocks noGrp="1"/>
          </p:cNvSpPr>
          <p:nvPr>
            <p:ph type="body" sz="quarter" idx="24" hasCustomPrompt="1"/>
          </p:nvPr>
        </p:nvSpPr>
        <p:spPr>
          <a:xfrm>
            <a:off x="4660621" y="152400"/>
            <a:ext cx="3657600" cy="304800"/>
          </a:xfrm>
        </p:spPr>
        <p:txBody>
          <a:bodyPr lIns="9144" anchor="t" anchorCtr="0"/>
          <a:lstStyle>
            <a:lvl1pPr marL="0" marR="0" indent="0" algn="l">
              <a:buFontTx/>
              <a:buNone/>
              <a:defRPr sz="1600" baseline="0"/>
            </a:lvl1pPr>
            <a:extLst/>
          </a:lstStyle>
          <a:p>
            <a:pPr lvl="0"/>
            <a:r>
              <a:rPr lang="en-US" dirty="0"/>
              <a:t>Click to add caption</a:t>
            </a:r>
          </a:p>
        </p:txBody>
      </p:sp>
      <p:sp>
        <p:nvSpPr>
          <p:cNvPr id="10" name="Rectangle 9"/>
          <p:cNvSpPr>
            <a:spLocks noGrp="1"/>
          </p:cNvSpPr>
          <p:nvPr>
            <p:ph type="dt" sz="half" idx="25"/>
          </p:nvPr>
        </p:nvSpPr>
        <p:spPr/>
        <p:txBody>
          <a:bodyPr/>
          <a:lstStyle/>
          <a:p>
            <a:endParaRPr lang="en-US" dirty="0"/>
          </a:p>
        </p:txBody>
      </p:sp>
      <p:sp>
        <p:nvSpPr>
          <p:cNvPr id="11" name="Rectangle 10"/>
          <p:cNvSpPr>
            <a:spLocks noGrp="1"/>
          </p:cNvSpPr>
          <p:nvPr>
            <p:ph type="sldNum" sz="quarter" idx="26"/>
          </p:nvPr>
        </p:nvSpPr>
        <p:spPr/>
        <p:txBody>
          <a:bodyPr/>
          <a:lstStyle/>
          <a:p>
            <a:pPr algn="r"/>
            <a:fld id="{F99EC173-99AE-4773-AB25-02E469A13EAE}" type="slidenum">
              <a:rPr lang="en-US" sz="1200" smtClean="0">
                <a:solidFill>
                  <a:schemeClr val="tx2"/>
                </a:solidFill>
              </a:rPr>
              <a:pPr algn="r"/>
              <a:t>‹#›</a:t>
            </a:fld>
            <a:endParaRPr lang="en-US" dirty="0"/>
          </a:p>
        </p:txBody>
      </p:sp>
      <p:sp>
        <p:nvSpPr>
          <p:cNvPr id="12" name="Rectangle 11"/>
          <p:cNvSpPr>
            <a:spLocks noGrp="1"/>
          </p:cNvSpPr>
          <p:nvPr>
            <p:ph type="ftr" sz="quarter" idx="27"/>
          </p:nvPr>
        </p:nvSpPr>
        <p:spPr/>
        <p:txBody>
          <a:bodyPr/>
          <a:lstStyle/>
          <a:p>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4-Up Portrait with Large Caption">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152402" y="1524002"/>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30" name="Rectangle 7"/>
          <p:cNvSpPr>
            <a:spLocks noGrp="1"/>
          </p:cNvSpPr>
          <p:nvPr>
            <p:ph type="pic" sz="quarter" idx="31"/>
          </p:nvPr>
        </p:nvSpPr>
        <p:spPr>
          <a:xfrm>
            <a:off x="4546602" y="1524002"/>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7" name="Rectangle 7"/>
          <p:cNvSpPr>
            <a:spLocks noGrp="1"/>
          </p:cNvSpPr>
          <p:nvPr>
            <p:ph type="pic" sz="quarter" idx="30"/>
          </p:nvPr>
        </p:nvSpPr>
        <p:spPr>
          <a:xfrm>
            <a:off x="2349062" y="1524002"/>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29" name="Rectangle 7"/>
          <p:cNvSpPr>
            <a:spLocks noGrp="1"/>
          </p:cNvSpPr>
          <p:nvPr>
            <p:ph type="pic" sz="quarter" idx="32"/>
          </p:nvPr>
        </p:nvSpPr>
        <p:spPr>
          <a:xfrm>
            <a:off x="6740168" y="1524002"/>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24" name="Rectangle 7"/>
          <p:cNvSpPr>
            <a:spLocks noGrp="1"/>
          </p:cNvSpPr>
          <p:nvPr>
            <p:ph type="body" sz="quarter" idx="29" hasCustomPrompt="1"/>
          </p:nvPr>
        </p:nvSpPr>
        <p:spPr>
          <a:xfrm>
            <a:off x="152400" y="4495800"/>
            <a:ext cx="8763000" cy="1905000"/>
          </a:xfrm>
        </p:spPr>
        <p:txBody>
          <a:bodyPr anchor="t" anchorCtr="0"/>
          <a:lstStyle>
            <a:lvl1pPr marL="0" marR="0" indent="0" algn="l">
              <a:buFontTx/>
              <a:buNone/>
              <a:defRPr sz="2400" baseline="0"/>
            </a:lvl1pPr>
            <a:extLst/>
          </a:lstStyle>
          <a:p>
            <a:pPr lvl="0"/>
            <a:r>
              <a:rPr lang="en-US" dirty="0"/>
              <a:t>Click to add caption</a:t>
            </a:r>
          </a:p>
        </p:txBody>
      </p:sp>
      <p:sp>
        <p:nvSpPr>
          <p:cNvPr id="8" name="Rectangle 7"/>
          <p:cNvSpPr>
            <a:spLocks noGrp="1"/>
          </p:cNvSpPr>
          <p:nvPr>
            <p:ph type="dt" sz="half" idx="33"/>
          </p:nvPr>
        </p:nvSpPr>
        <p:spPr/>
        <p:txBody>
          <a:bodyPr/>
          <a:lstStyle/>
          <a:p>
            <a:endParaRPr lang="en-US" dirty="0"/>
          </a:p>
        </p:txBody>
      </p:sp>
      <p:sp>
        <p:nvSpPr>
          <p:cNvPr id="9" name="Rectangle 8"/>
          <p:cNvSpPr>
            <a:spLocks noGrp="1"/>
          </p:cNvSpPr>
          <p:nvPr>
            <p:ph type="sldNum" sz="quarter" idx="34"/>
          </p:nvPr>
        </p:nvSpPr>
        <p:spPr/>
        <p:txBody>
          <a:bodyPr/>
          <a:lstStyle/>
          <a:p>
            <a:pPr algn="r"/>
            <a:fld id="{F99EC173-99AE-4773-AB25-02E469A13EAE}" type="slidenum">
              <a:rPr lang="en-US" sz="1200" smtClean="0">
                <a:solidFill>
                  <a:schemeClr val="tx2"/>
                </a:solidFill>
              </a:rPr>
              <a:pPr algn="r"/>
              <a:t>‹#›</a:t>
            </a:fld>
            <a:endParaRPr lang="en-US" dirty="0"/>
          </a:p>
        </p:txBody>
      </p:sp>
      <p:sp>
        <p:nvSpPr>
          <p:cNvPr id="10" name="Rectangle 9"/>
          <p:cNvSpPr>
            <a:spLocks noGrp="1"/>
          </p:cNvSpPr>
          <p:nvPr>
            <p:ph type="ftr" sz="quarter" idx="35"/>
          </p:nvPr>
        </p:nvSpPr>
        <p:spPr/>
        <p:txBody>
          <a:bodyPr/>
          <a:lstStyle/>
          <a:p>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4-Up: 1 Portrait with  3 Landscape">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685800" y="257665"/>
            <a:ext cx="4617720" cy="6172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4" name="Rectangle 7"/>
          <p:cNvSpPr>
            <a:spLocks noGrp="1" noChangeAspect="1"/>
          </p:cNvSpPr>
          <p:nvPr>
            <p:ph type="pic" sz="quarter" idx="18"/>
          </p:nvPr>
        </p:nvSpPr>
        <p:spPr>
          <a:xfrm>
            <a:off x="5788848" y="257665"/>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6" name="Rectangle 7"/>
          <p:cNvSpPr>
            <a:spLocks noGrp="1" noChangeAspect="1"/>
          </p:cNvSpPr>
          <p:nvPr>
            <p:ph type="pic" sz="quarter" idx="22"/>
          </p:nvPr>
        </p:nvSpPr>
        <p:spPr>
          <a:xfrm>
            <a:off x="5788848" y="2432657"/>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14" name="Rectangle 7"/>
          <p:cNvSpPr>
            <a:spLocks noGrp="1" noChangeAspect="1"/>
          </p:cNvSpPr>
          <p:nvPr>
            <p:ph type="pic" sz="quarter" idx="23"/>
          </p:nvPr>
        </p:nvSpPr>
        <p:spPr>
          <a:xfrm>
            <a:off x="5788848" y="4607649"/>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7" name="Rectangle 6"/>
          <p:cNvSpPr>
            <a:spLocks noGrp="1"/>
          </p:cNvSpPr>
          <p:nvPr>
            <p:ph type="dt" sz="half" idx="24"/>
          </p:nvPr>
        </p:nvSpPr>
        <p:spPr/>
        <p:txBody>
          <a:bodyPr/>
          <a:lstStyle/>
          <a:p>
            <a:endParaRPr lang="en-US" dirty="0"/>
          </a:p>
        </p:txBody>
      </p:sp>
      <p:sp>
        <p:nvSpPr>
          <p:cNvPr id="8" name="Rectangle 7"/>
          <p:cNvSpPr>
            <a:spLocks noGrp="1"/>
          </p:cNvSpPr>
          <p:nvPr>
            <p:ph type="sldNum" sz="quarter" idx="25"/>
          </p:nvPr>
        </p:nvSpPr>
        <p:spPr/>
        <p:txBody>
          <a:bodyPr/>
          <a:lstStyle/>
          <a:p>
            <a:pPr algn="r"/>
            <a:fld id="{F99EC173-99AE-4773-AB25-02E469A13EAE}" type="slidenum">
              <a:rPr lang="en-US" sz="1200" smtClean="0">
                <a:solidFill>
                  <a:schemeClr val="tx2"/>
                </a:solidFill>
              </a:rPr>
              <a:pPr algn="r"/>
              <a:t>‹#›</a:t>
            </a:fld>
            <a:endParaRPr lang="en-US" dirty="0"/>
          </a:p>
        </p:txBody>
      </p:sp>
      <p:sp>
        <p:nvSpPr>
          <p:cNvPr id="9" name="Rectangle 8"/>
          <p:cNvSpPr>
            <a:spLocks noGrp="1"/>
          </p:cNvSpPr>
          <p:nvPr>
            <p:ph type="ftr" sz="quarter" idx="26"/>
          </p:nvPr>
        </p:nvSpPr>
        <p:spPr/>
        <p:txBody>
          <a:bodyPr/>
          <a:lstStyle/>
          <a:p>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5-up: 3 Landscape with 2 Portrait">
    <p:spTree>
      <p:nvGrpSpPr>
        <p:cNvPr id="1" name=""/>
        <p:cNvGrpSpPr/>
        <p:nvPr/>
      </p:nvGrpSpPr>
      <p:grpSpPr>
        <a:xfrm>
          <a:off x="0" y="0"/>
          <a:ext cx="0" cy="0"/>
          <a:chOff x="0" y="0"/>
          <a:chExt cx="0" cy="0"/>
        </a:xfrm>
      </p:grpSpPr>
      <p:sp>
        <p:nvSpPr>
          <p:cNvPr id="9" name="Rectangle 7"/>
          <p:cNvSpPr>
            <a:spLocks noGrp="1"/>
          </p:cNvSpPr>
          <p:nvPr>
            <p:ph type="pic" sz="quarter" idx="14"/>
          </p:nvPr>
        </p:nvSpPr>
        <p:spPr>
          <a:xfrm>
            <a:off x="609600" y="34290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27" name="Rectangle 7"/>
          <p:cNvSpPr>
            <a:spLocks noGrp="1"/>
          </p:cNvSpPr>
          <p:nvPr>
            <p:ph type="pic" sz="quarter" idx="17"/>
          </p:nvPr>
        </p:nvSpPr>
        <p:spPr>
          <a:xfrm>
            <a:off x="3033848" y="228601"/>
            <a:ext cx="5562600" cy="417195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31" name="Rectangle 7"/>
          <p:cNvSpPr>
            <a:spLocks noGrp="1"/>
          </p:cNvSpPr>
          <p:nvPr>
            <p:ph type="pic" sz="quarter" idx="26"/>
          </p:nvPr>
        </p:nvSpPr>
        <p:spPr>
          <a:xfrm>
            <a:off x="609600" y="2286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26" name="Rectangle 7"/>
          <p:cNvSpPr>
            <a:spLocks noGrp="1" noChangeAspect="1"/>
          </p:cNvSpPr>
          <p:nvPr>
            <p:ph type="pic" sz="quarter" idx="27"/>
          </p:nvPr>
        </p:nvSpPr>
        <p:spPr>
          <a:xfrm>
            <a:off x="5943600" y="4495800"/>
            <a:ext cx="2666999"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23" name="Rectangle 7"/>
          <p:cNvSpPr>
            <a:spLocks noGrp="1" noChangeAspect="1"/>
          </p:cNvSpPr>
          <p:nvPr>
            <p:ph type="pic" sz="quarter" idx="28"/>
          </p:nvPr>
        </p:nvSpPr>
        <p:spPr>
          <a:xfrm>
            <a:off x="3033848" y="4495800"/>
            <a:ext cx="2757352"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7" name="Rectangle 6"/>
          <p:cNvSpPr>
            <a:spLocks noGrp="1"/>
          </p:cNvSpPr>
          <p:nvPr>
            <p:ph type="dt" sz="half" idx="29"/>
          </p:nvPr>
        </p:nvSpPr>
        <p:spPr/>
        <p:txBody>
          <a:bodyPr/>
          <a:lstStyle/>
          <a:p>
            <a:endParaRPr lang="en-US" dirty="0"/>
          </a:p>
        </p:txBody>
      </p:sp>
      <p:sp>
        <p:nvSpPr>
          <p:cNvPr id="8" name="Rectangle 7"/>
          <p:cNvSpPr>
            <a:spLocks noGrp="1"/>
          </p:cNvSpPr>
          <p:nvPr>
            <p:ph type="sldNum" sz="quarter" idx="30"/>
          </p:nvPr>
        </p:nvSpPr>
        <p:spPr/>
        <p:txBody>
          <a:bodyPr/>
          <a:lstStyle/>
          <a:p>
            <a:pPr algn="r"/>
            <a:fld id="{F99EC173-99AE-4773-AB25-02E469A13EAE}" type="slidenum">
              <a:rPr lang="en-US" sz="1200" smtClean="0">
                <a:solidFill>
                  <a:schemeClr val="tx2"/>
                </a:solidFill>
              </a:rPr>
              <a:pPr algn="r"/>
              <a:t>‹#›</a:t>
            </a:fld>
            <a:endParaRPr lang="en-US" dirty="0"/>
          </a:p>
        </p:txBody>
      </p:sp>
      <p:sp>
        <p:nvSpPr>
          <p:cNvPr id="10" name="Rectangle 9"/>
          <p:cNvSpPr>
            <a:spLocks noGrp="1"/>
          </p:cNvSpPr>
          <p:nvPr>
            <p:ph type="ftr" sz="quarter" idx="31"/>
          </p:nvPr>
        </p:nvSpPr>
        <p:spPr/>
        <p:txBody>
          <a:bodyPr/>
          <a:lstStyle/>
          <a:p>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5-Up: 3 Portrait with 2 Landscape">
    <p:spTree>
      <p:nvGrpSpPr>
        <p:cNvPr id="1" name=""/>
        <p:cNvGrpSpPr/>
        <p:nvPr/>
      </p:nvGrpSpPr>
      <p:grpSpPr>
        <a:xfrm>
          <a:off x="0" y="0"/>
          <a:ext cx="0" cy="0"/>
          <a:chOff x="0" y="0"/>
          <a:chExt cx="0" cy="0"/>
        </a:xfrm>
      </p:grpSpPr>
      <p:sp>
        <p:nvSpPr>
          <p:cNvPr id="17" name="Rectangle 7"/>
          <p:cNvSpPr>
            <a:spLocks noGrp="1"/>
          </p:cNvSpPr>
          <p:nvPr>
            <p:ph type="pic" sz="quarter" idx="26"/>
          </p:nvPr>
        </p:nvSpPr>
        <p:spPr>
          <a:xfrm>
            <a:off x="5121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23" name="Rectangle 7"/>
          <p:cNvSpPr>
            <a:spLocks noGrp="1"/>
          </p:cNvSpPr>
          <p:nvPr>
            <p:ph type="pic" sz="quarter" idx="29"/>
          </p:nvPr>
        </p:nvSpPr>
        <p:spPr>
          <a:xfrm>
            <a:off x="51213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30" name="Rectangle 7"/>
          <p:cNvSpPr>
            <a:spLocks noGrp="1"/>
          </p:cNvSpPr>
          <p:nvPr>
            <p:ph type="pic" sz="quarter" idx="30"/>
          </p:nvPr>
        </p:nvSpPr>
        <p:spPr>
          <a:xfrm>
            <a:off x="471837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22" name="Rectangle 7"/>
          <p:cNvSpPr>
            <a:spLocks noGrp="1"/>
          </p:cNvSpPr>
          <p:nvPr>
            <p:ph type="pic" sz="quarter" idx="27"/>
          </p:nvPr>
        </p:nvSpPr>
        <p:spPr>
          <a:xfrm>
            <a:off x="32934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31" name="Rectangle 7"/>
          <p:cNvSpPr>
            <a:spLocks noGrp="1"/>
          </p:cNvSpPr>
          <p:nvPr>
            <p:ph type="pic" sz="quarter" idx="28"/>
          </p:nvPr>
        </p:nvSpPr>
        <p:spPr>
          <a:xfrm>
            <a:off x="60747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7" name="Rectangle 6"/>
          <p:cNvSpPr>
            <a:spLocks noGrp="1"/>
          </p:cNvSpPr>
          <p:nvPr>
            <p:ph type="dt" sz="half" idx="31"/>
          </p:nvPr>
        </p:nvSpPr>
        <p:spPr/>
        <p:txBody>
          <a:bodyPr/>
          <a:lstStyle/>
          <a:p>
            <a:endParaRPr lang="en-US" dirty="0"/>
          </a:p>
        </p:txBody>
      </p:sp>
      <p:sp>
        <p:nvSpPr>
          <p:cNvPr id="8" name="Rectangle 7"/>
          <p:cNvSpPr>
            <a:spLocks noGrp="1"/>
          </p:cNvSpPr>
          <p:nvPr>
            <p:ph type="sldNum" sz="quarter" idx="32"/>
          </p:nvPr>
        </p:nvSpPr>
        <p:spPr/>
        <p:txBody>
          <a:bodyPr/>
          <a:lstStyle/>
          <a:p>
            <a:pPr algn="r"/>
            <a:fld id="{F99EC173-99AE-4773-AB25-02E469A13EAE}" type="slidenum">
              <a:rPr lang="en-US" sz="1200" smtClean="0">
                <a:solidFill>
                  <a:schemeClr val="tx2"/>
                </a:solidFill>
              </a:rPr>
              <a:pPr algn="r"/>
              <a:t>‹#›</a:t>
            </a:fld>
            <a:endParaRPr lang="en-US" dirty="0"/>
          </a:p>
        </p:txBody>
      </p:sp>
      <p:sp>
        <p:nvSpPr>
          <p:cNvPr id="9" name="Rectangle 8"/>
          <p:cNvSpPr>
            <a:spLocks noGrp="1"/>
          </p:cNvSpPr>
          <p:nvPr>
            <p:ph type="ftr" sz="quarter" idx="33"/>
          </p:nvPr>
        </p:nvSpPr>
        <p:spPr/>
        <p:txBody>
          <a:bodyPr/>
          <a:lstStyle/>
          <a:p>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3050275" y="16002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a:t>Click icon to add picture</a:t>
            </a:r>
            <a:endParaRPr lang="en-US" sz="2400" i="0" dirty="0"/>
          </a:p>
        </p:txBody>
      </p:sp>
      <p:sp>
        <p:nvSpPr>
          <p:cNvPr id="7" name="W¥ل云玗İαЂÕØÚáÛ丫:Téxt Plàçèhòlðêr 表¥鷗字㌍_W 6"/>
          <p:cNvSpPr>
            <a:spLocks noGrp="1"/>
          </p:cNvSpPr>
          <p:nvPr>
            <p:ph type="body" sz="quarter" idx="15" hasCustomPrompt="1"/>
          </p:nvPr>
        </p:nvSpPr>
        <p:spPr>
          <a:xfrm>
            <a:off x="3048000" y="4876800"/>
            <a:ext cx="3200400" cy="1295400"/>
          </a:xfrm>
        </p:spPr>
        <p:txBody>
          <a:bodyPr tIns="91440" rIns="9144" bIns="91440" anchor="t"/>
          <a:lstStyle>
            <a:lvl1pPr marL="0" marR="0" indent="0" algn="l">
              <a:buFontTx/>
              <a:buNone/>
              <a:defRPr sz="1800" i="0"/>
            </a:lvl1pPr>
            <a:extLst/>
          </a:lstStyle>
          <a:p>
            <a:pPr lvl="0"/>
            <a:r>
              <a:rPr lang="en-US" dirty="0"/>
              <a:t>Click to add caption</a:t>
            </a:r>
          </a:p>
        </p:txBody>
      </p:sp>
      <p:sp>
        <p:nvSpPr>
          <p:cNvPr id="5" name="Rectangle 4"/>
          <p:cNvSpPr>
            <a:spLocks noGrp="1"/>
          </p:cNvSpPr>
          <p:nvPr>
            <p:ph type="dt" sz="half" idx="16"/>
          </p:nvPr>
        </p:nvSpPr>
        <p:spPr/>
        <p:txBody>
          <a:bodyPr/>
          <a:lstStyle/>
          <a:p>
            <a:endParaRPr lang="en-US" dirty="0"/>
          </a:p>
        </p:txBody>
      </p:sp>
      <p:sp>
        <p:nvSpPr>
          <p:cNvPr id="6" name="Rectangle 5"/>
          <p:cNvSpPr>
            <a:spLocks noGrp="1"/>
          </p:cNvSpPr>
          <p:nvPr>
            <p:ph type="sldNum" sz="quarter" idx="17"/>
          </p:nvPr>
        </p:nvSpPr>
        <p:spPr/>
        <p:txBody>
          <a:bodyPr/>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8"/>
          </p:nvPr>
        </p:nvSpPr>
        <p:spPr/>
        <p:txBody>
          <a:bodyPr/>
          <a:lstStyle/>
          <a:p>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4955275"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a:t>Click icon to add picture</a:t>
            </a:r>
            <a:endParaRPr lang="en-US" sz="2400" i="0" dirty="0"/>
          </a:p>
        </p:txBody>
      </p:sp>
      <p:sp>
        <p:nvSpPr>
          <p:cNvPr id="6" name="W¥ل云玗İαЂôÁûÂÚ丫:Pïçtúrê Plå¢éhõlðér 表¥鷗字㌍ 表_W 5"/>
          <p:cNvSpPr>
            <a:spLocks noGrp="1" noChangeAspect="1"/>
          </p:cNvSpPr>
          <p:nvPr>
            <p:ph type="pic" sz="quarter" idx="14"/>
          </p:nvPr>
        </p:nvSpPr>
        <p:spPr>
          <a:xfrm>
            <a:off x="1143002"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a:t>Click icon to add picture</a:t>
            </a:r>
            <a:endParaRPr lang="en-US" sz="2400" i="0" dirty="0"/>
          </a:p>
        </p:txBody>
      </p:sp>
      <p:sp>
        <p:nvSpPr>
          <p:cNvPr id="7" name="W¥ل云玗İαЂÕØÚáÛ丫:Téxt Plàçèhòlðêr 表¥鷗字㌍_W 6"/>
          <p:cNvSpPr>
            <a:spLocks noGrp="1"/>
          </p:cNvSpPr>
          <p:nvPr>
            <p:ph type="body" sz="quarter" idx="15" hasCustomPrompt="1"/>
          </p:nvPr>
        </p:nvSpPr>
        <p:spPr>
          <a:xfrm>
            <a:off x="4953000" y="4648200"/>
            <a:ext cx="3200400" cy="1295400"/>
          </a:xfrm>
        </p:spPr>
        <p:txBody>
          <a:bodyPr tIns="91440" rIns="9144" bIns="91440" anchor="t"/>
          <a:lstStyle>
            <a:lvl1pPr marL="0" marR="0" indent="0" algn="l">
              <a:buFontTx/>
              <a:buNone/>
              <a:defRPr sz="1800" i="0"/>
            </a:lvl1pPr>
            <a:extLst/>
          </a:lstStyle>
          <a:p>
            <a:pPr lvl="0"/>
            <a:r>
              <a:rPr lang="en-US" dirty="0"/>
              <a:t>Click to add caption</a:t>
            </a:r>
          </a:p>
        </p:txBody>
      </p:sp>
      <p:sp>
        <p:nvSpPr>
          <p:cNvPr id="8" name="W¥ل云玗İαЂÕØÚáÛ丫:Téxt Plàçèhòlðêr 表¥鷗字㌍_W 7"/>
          <p:cNvSpPr>
            <a:spLocks noGrp="1"/>
          </p:cNvSpPr>
          <p:nvPr>
            <p:ph type="body" sz="quarter" idx="16" hasCustomPrompt="1"/>
          </p:nvPr>
        </p:nvSpPr>
        <p:spPr>
          <a:xfrm>
            <a:off x="1143000" y="4648200"/>
            <a:ext cx="3200400" cy="1295400"/>
          </a:xfrm>
        </p:spPr>
        <p:txBody>
          <a:bodyPr tIns="91440" rIns="9144" bIns="91440" anchor="t"/>
          <a:lstStyle>
            <a:lvl1pPr marL="0" marR="0" indent="0" algn="l">
              <a:buFontTx/>
              <a:buNone/>
              <a:defRPr sz="1800" i="0"/>
            </a:lvl1pPr>
            <a:extLst/>
          </a:lstStyle>
          <a:p>
            <a:pPr lvl="0"/>
            <a:r>
              <a:rPr lang="en-US" dirty="0"/>
              <a:t>Click to add caption</a:t>
            </a:r>
          </a:p>
        </p:txBody>
      </p:sp>
      <p:sp>
        <p:nvSpPr>
          <p:cNvPr id="9" name="Rectangle 8"/>
          <p:cNvSpPr>
            <a:spLocks noGrp="1"/>
          </p:cNvSpPr>
          <p:nvPr>
            <p:ph type="dt" sz="half" idx="17"/>
          </p:nvPr>
        </p:nvSpPr>
        <p:spPr/>
        <p:txBody>
          <a:bodyPr/>
          <a:lstStyle/>
          <a:p>
            <a:endParaRPr lang="en-US" dirty="0"/>
          </a:p>
        </p:txBody>
      </p:sp>
      <p:sp>
        <p:nvSpPr>
          <p:cNvPr id="10" name="Rectangle 9"/>
          <p:cNvSpPr>
            <a:spLocks noGrp="1"/>
          </p:cNvSpPr>
          <p:nvPr>
            <p:ph type="sldNum" sz="quarter" idx="18"/>
          </p:nvPr>
        </p:nvSpPr>
        <p:spPr/>
        <p:txBody>
          <a:bodyPr/>
          <a:lstStyle/>
          <a:p>
            <a:pPr algn="r"/>
            <a:fld id="{F99EC173-99AE-4773-AB25-02E469A13EAE}" type="slidenum">
              <a:rPr lang="en-US" sz="1200" smtClean="0">
                <a:solidFill>
                  <a:schemeClr val="tx2"/>
                </a:solidFill>
              </a:rPr>
              <a:pPr algn="r"/>
              <a:t>‹#›</a:t>
            </a:fld>
            <a:endParaRPr lang="en-US" dirty="0"/>
          </a:p>
        </p:txBody>
      </p:sp>
      <p:sp>
        <p:nvSpPr>
          <p:cNvPr id="11" name="Rectangle 10"/>
          <p:cNvSpPr>
            <a:spLocks noGrp="1"/>
          </p:cNvSpPr>
          <p:nvPr>
            <p:ph type="ftr" sz="quarter" idx="19"/>
          </p:nvPr>
        </p:nvSpPr>
        <p:spPr/>
        <p:txBody>
          <a:bodyPr/>
          <a:lstStyle/>
          <a:p>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Landscape with Caption">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914400" y="294591"/>
            <a:ext cx="7467600" cy="56007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latinLnBrk="0">
              <a:spcBef>
                <a:spcPct val="20000"/>
              </a:spcBef>
              <a:buFontTx/>
              <a:buNone/>
              <a:defRPr lang="en-US" i="0" smtClean="0">
                <a:solidFill>
                  <a:schemeClr val="tx1"/>
                </a:solidFill>
                <a:latin typeface="+mn-lt"/>
                <a:ea typeface="+mn-ea"/>
                <a:cs typeface="+mn-cs"/>
              </a:defRPr>
            </a:lvl1pPr>
            <a:extLst/>
          </a:lstStyle>
          <a:p>
            <a:pPr marL="0" marR="0" indent="1588" algn="ctr" rtl="0" latinLnBrk="0">
              <a:spcBef>
                <a:spcPct val="20000"/>
              </a:spcBef>
              <a:buFontTx/>
              <a:buNone/>
            </a:pPr>
            <a:r>
              <a:rPr lang="en-US" sz="2400" i="0">
                <a:solidFill>
                  <a:schemeClr val="tx1"/>
                </a:solidFill>
                <a:latin typeface="+mn-lt"/>
                <a:ea typeface="+mn-ea"/>
                <a:cs typeface="+mn-cs"/>
              </a:rPr>
              <a:t>Click icon to add picture</a:t>
            </a:r>
            <a:endParaRPr lang="en-US" i="0" dirty="0"/>
          </a:p>
        </p:txBody>
      </p:sp>
      <p:sp>
        <p:nvSpPr>
          <p:cNvPr id="7" name="Rectangle 5"/>
          <p:cNvSpPr>
            <a:spLocks noGrp="1"/>
          </p:cNvSpPr>
          <p:nvPr>
            <p:ph type="body" sz="quarter" idx="11" hasCustomPrompt="1"/>
          </p:nvPr>
        </p:nvSpPr>
        <p:spPr>
          <a:xfrm>
            <a:off x="914400" y="6019800"/>
            <a:ext cx="7467600" cy="381000"/>
          </a:xfrm>
        </p:spPr>
        <p:txBody>
          <a:bodyPr rIns="9144" anchor="t"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a:t>Click to add caption</a:t>
            </a:r>
          </a:p>
        </p:txBody>
      </p:sp>
      <p:sp>
        <p:nvSpPr>
          <p:cNvPr id="4" name="Rectangle 3"/>
          <p:cNvSpPr>
            <a:spLocks noGrp="1"/>
          </p:cNvSpPr>
          <p:nvPr>
            <p:ph type="dt" sz="half" idx="12"/>
          </p:nvPr>
        </p:nvSpPr>
        <p:spPr/>
        <p:txBody>
          <a:bodyPr/>
          <a:lstStyle/>
          <a:p>
            <a:endParaRPr lang="en-US" dirty="0"/>
          </a:p>
        </p:txBody>
      </p:sp>
      <p:sp>
        <p:nvSpPr>
          <p:cNvPr id="6" name="Rectangle 5"/>
          <p:cNvSpPr>
            <a:spLocks noGrp="1"/>
          </p:cNvSpPr>
          <p:nvPr>
            <p:ph type="sldNum" sz="quarter" idx="13"/>
          </p:nvPr>
        </p:nvSpPr>
        <p:spPr/>
        <p:txBody>
          <a:bodyPr/>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4"/>
          </p:nvPr>
        </p:nvSpPr>
        <p:spPr/>
        <p:txBody>
          <a:bodyPr/>
          <a:lstStyle/>
          <a:p>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a">
    <p:spTree>
      <p:nvGrpSpPr>
        <p:cNvPr id="1" name=""/>
        <p:cNvGrpSpPr/>
        <p:nvPr/>
      </p:nvGrpSpPr>
      <p:grpSpPr>
        <a:xfrm>
          <a:off x="0" y="0"/>
          <a:ext cx="0" cy="0"/>
          <a:chOff x="0" y="0"/>
          <a:chExt cx="0" cy="0"/>
        </a:xfrm>
      </p:grpSpPr>
      <p:sp>
        <p:nvSpPr>
          <p:cNvPr id="3" name="W¥ل云玗İαЂôÁûÂÚ丫:Pïçtúrê Plå¢éhõlðér 表¥鷗字㌍ 表_W 2"/>
          <p:cNvSpPr>
            <a:spLocks noGrp="1"/>
          </p:cNvSpPr>
          <p:nvPr>
            <p:ph type="pic" sz="quarter" idx="30"/>
          </p:nvPr>
        </p:nvSpPr>
        <p:spPr>
          <a:xfrm>
            <a:off x="457200" y="2057400"/>
            <a:ext cx="8229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4" name="W¥ل云玗İαЂÕØÚáÛ丫:Téxt Plàçèhòlðêr 表¥鷗字㌍_W 3"/>
          <p:cNvSpPr>
            <a:spLocks noGrp="1"/>
          </p:cNvSpPr>
          <p:nvPr>
            <p:ph type="body" sz="quarter" idx="12" hasCustomPrompt="1"/>
          </p:nvPr>
        </p:nvSpPr>
        <p:spPr>
          <a:xfrm>
            <a:off x="457200" y="4876800"/>
            <a:ext cx="8229600" cy="1447800"/>
          </a:xfrm>
        </p:spPr>
        <p:txBody>
          <a:bodyPr tIns="91440" rIns="9144" bIns="91440" anchor="t"/>
          <a:lstStyle>
            <a:lvl1pPr marL="0" marR="0" indent="0" algn="l">
              <a:buFontTx/>
              <a:buNone/>
              <a:defRPr sz="1800" i="0"/>
            </a:lvl1pPr>
            <a:extLst/>
          </a:lstStyle>
          <a:p>
            <a:pPr lvl="0"/>
            <a:r>
              <a:rPr lang="en-US" dirty="0"/>
              <a:t>Click to add caption</a:t>
            </a:r>
          </a:p>
        </p:txBody>
      </p:sp>
      <p:sp>
        <p:nvSpPr>
          <p:cNvPr id="5" name="Rectangle 4"/>
          <p:cNvSpPr>
            <a:spLocks noGrp="1"/>
          </p:cNvSpPr>
          <p:nvPr>
            <p:ph type="dt" sz="half" idx="31"/>
          </p:nvPr>
        </p:nvSpPr>
        <p:spPr/>
        <p:txBody>
          <a:bodyPr/>
          <a:lstStyle/>
          <a:p>
            <a:endParaRPr lang="en-US" dirty="0"/>
          </a:p>
        </p:txBody>
      </p:sp>
      <p:sp>
        <p:nvSpPr>
          <p:cNvPr id="6" name="Rectangle 5"/>
          <p:cNvSpPr>
            <a:spLocks noGrp="1"/>
          </p:cNvSpPr>
          <p:nvPr>
            <p:ph type="sldNum" sz="quarter" idx="32"/>
          </p:nvPr>
        </p:nvSpPr>
        <p:spPr/>
        <p:txBody>
          <a:bodyPr/>
          <a:lstStyle/>
          <a:p>
            <a:pPr algn="r"/>
            <a:fld id="{F99EC173-99AE-4773-AB25-02E469A13EAE}" type="slidenum">
              <a:rPr lang="en-US" sz="1200" smtClean="0">
                <a:solidFill>
                  <a:schemeClr val="tx2"/>
                </a:solidFill>
              </a:rPr>
              <a:pPr algn="r"/>
              <a:t>‹#›</a:t>
            </a:fld>
            <a:endParaRPr lang="en-US" dirty="0"/>
          </a:p>
        </p:txBody>
      </p:sp>
      <p:sp>
        <p:nvSpPr>
          <p:cNvPr id="7" name="Rectangle 6"/>
          <p:cNvSpPr>
            <a:spLocks noGrp="1"/>
          </p:cNvSpPr>
          <p:nvPr>
            <p:ph type="ftr" sz="quarter" idx="33"/>
          </p:nvPr>
        </p:nvSpPr>
        <p:spPr/>
        <p:txBody>
          <a:bodyPr/>
          <a:lstStyle/>
          <a:p>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ctr"/>
          <a:lstStyle/>
          <a:p>
            <a:r>
              <a:rPr lang="en-US" noProof="1"/>
              <a:t>Click to edit Master title style</a:t>
            </a:r>
            <a:endParaRPr lang="en-US"/>
          </a:p>
        </p:txBody>
      </p:sp>
      <p:sp>
        <p:nvSpPr>
          <p:cNvPr id="14" name="Rectangle 6"/>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2" name="Rectangle 7"/>
          <p:cNvSpPr>
            <a:spLocks noGrp="1"/>
          </p:cNvSpPr>
          <p:nvPr>
            <p:ph type="dt" sz="half" idx="10"/>
          </p:nvPr>
        </p:nvSpPr>
        <p:spPr/>
        <p:txBody>
          <a:bodyPr/>
          <a:lstStyle/>
          <a:p>
            <a:endParaRPr lang="en-US" dirty="0"/>
          </a:p>
        </p:txBody>
      </p:sp>
      <p:sp>
        <p:nvSpPr>
          <p:cNvPr id="27" name="Rectangle 19"/>
          <p:cNvSpPr>
            <a:spLocks noGrp="1"/>
          </p:cNvSpPr>
          <p:nvPr>
            <p:ph type="ftr" sz="quarter" idx="11"/>
          </p:nvPr>
        </p:nvSpPr>
        <p:spPr/>
        <p:txBody>
          <a:bodyPr/>
          <a:lstStyle/>
          <a:p>
            <a:endParaRPr lang="en-US" dirty="0"/>
          </a:p>
        </p:txBody>
      </p:sp>
      <p:sp>
        <p:nvSpPr>
          <p:cNvPr id="24" name="Rectangle 26"/>
          <p:cNvSpPr>
            <a:spLocks noGrp="1"/>
          </p:cNvSpPr>
          <p:nvPr>
            <p:ph type="sldNum" sz="quarter" idx="12"/>
          </p:nvPr>
        </p:nvSpPr>
        <p:spPr/>
        <p:txBody>
          <a:bodyPr/>
          <a:lstStyle/>
          <a:p>
            <a:fld id="{963B0023-0CED-47F7-85AE-654F0B232C29}"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1"/>
          </a:xfrm>
        </p:spPr>
        <p:txBody>
          <a:bodyPr>
            <a:normAutofit/>
          </a:bodyPr>
          <a:lstStyle>
            <a:lvl1pPr>
              <a:defRPr sz="2800"/>
            </a:lvl1pPr>
          </a:lstStyle>
          <a:p>
            <a:r>
              <a:rPr lang="en-GB"/>
              <a:t>Click to edit Master title style</a:t>
            </a:r>
            <a:endParaRPr/>
          </a:p>
        </p:txBody>
      </p:sp>
      <p:sp>
        <p:nvSpPr>
          <p:cNvPr id="3" name="Subtitle 2"/>
          <p:cNvSpPr>
            <a:spLocks noGrp="1"/>
          </p:cNvSpPr>
          <p:nvPr>
            <p:ph type="subTitle" idx="1"/>
          </p:nvPr>
        </p:nvSpPr>
        <p:spPr>
          <a:xfrm>
            <a:off x="4800600" y="5562601"/>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lang="en-US" sz="1200" dirty="0">
              <a:solidFill>
                <a:schemeClr val="tx2"/>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pPr algn="ctr"/>
            <a:endParaRPr lang="en-US" sz="1200" dirty="0">
              <a:solidFill>
                <a:schemeClr val="tx2"/>
              </a:solidFill>
            </a:endParaRP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3" y="174813"/>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2" y="282575"/>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GB"/>
              <a:t>Click to edit Master title style</a:t>
            </a:r>
            <a:endParaRPr/>
          </a:p>
        </p:txBody>
      </p:sp>
      <p:sp>
        <p:nvSpPr>
          <p:cNvPr id="3" name="Content Placeholder 2"/>
          <p:cNvSpPr>
            <a:spLocks noGrp="1"/>
          </p:cNvSpPr>
          <p:nvPr>
            <p:ph idx="1"/>
          </p:nvPr>
        </p:nvSpPr>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3B0023-0CED-47F7-85AE-654F0B232C29}" type="slidenum">
              <a:rPr lang="en-US" smtClean="0"/>
              <a:pPr/>
              <a:t>‹#›</a:t>
            </a:fld>
            <a:endParaRPr lang="en-US" dirty="0"/>
          </a:p>
        </p:txBody>
      </p:sp>
      <p:sp>
        <p:nvSpPr>
          <p:cNvPr id="9" name="TextBox 8"/>
          <p:cNvSpPr txBox="1"/>
          <p:nvPr/>
        </p:nvSpPr>
        <p:spPr>
          <a:xfrm>
            <a:off x="223187"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5"/>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6" y="134471"/>
            <a:ext cx="7556313" cy="995083"/>
          </a:xfrm>
        </p:spPr>
        <p:txBody>
          <a:bodyPr anchor="b" anchorCtr="0"/>
          <a:lstStyle/>
          <a:p>
            <a:r>
              <a:rPr lang="en-GB"/>
              <a:t>Click to edit Master title style</a:t>
            </a:r>
            <a:endParaRPr/>
          </a:p>
        </p:txBody>
      </p:sp>
      <p:sp>
        <p:nvSpPr>
          <p:cNvPr id="3" name="Content Placeholder 2"/>
          <p:cNvSpPr>
            <a:spLocks noGrp="1"/>
          </p:cNvSpPr>
          <p:nvPr>
            <p:ph idx="1"/>
          </p:nvPr>
        </p:nvSpPr>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endParaRPr lang="en-US" sz="1200" dirty="0">
              <a:solidFill>
                <a:schemeClr val="tx2"/>
              </a:solidFill>
            </a:endParaRPr>
          </a:p>
        </p:txBody>
      </p:sp>
      <p:sp>
        <p:nvSpPr>
          <p:cNvPr id="5" name="Footer Placeholder 4"/>
          <p:cNvSpPr>
            <a:spLocks noGrp="1"/>
          </p:cNvSpPr>
          <p:nvPr>
            <p:ph type="ftr" sz="quarter" idx="11"/>
          </p:nvPr>
        </p:nvSpPr>
        <p:spPr/>
        <p:txBody>
          <a:bodyPr/>
          <a:lstStyle/>
          <a:p>
            <a:pPr algn="ctr"/>
            <a:endParaRPr lang="en-US" sz="1200" dirty="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
        <p:nvSpPr>
          <p:cNvPr id="9" name="TextBox 8"/>
          <p:cNvSpPr txBox="1"/>
          <p:nvPr/>
        </p:nvSpPr>
        <p:spPr>
          <a:xfrm>
            <a:off x="223187"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4"/>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1"/>
          </a:xfrm>
        </p:spPr>
        <p:txBody>
          <a:bodyPr>
            <a:normAutofit/>
          </a:bodyPr>
          <a:lstStyle>
            <a:lvl1pPr>
              <a:defRPr sz="2800"/>
            </a:lvl1pPr>
          </a:lstStyle>
          <a:p>
            <a:r>
              <a:rPr lang="en-GB"/>
              <a:t>Click to edit Master title style</a:t>
            </a:r>
            <a:endParaRPr/>
          </a:p>
        </p:txBody>
      </p:sp>
      <p:sp>
        <p:nvSpPr>
          <p:cNvPr id="3" name="Subtitle 2"/>
          <p:cNvSpPr>
            <a:spLocks noGrp="1"/>
          </p:cNvSpPr>
          <p:nvPr>
            <p:ph type="subTitle" idx="1"/>
          </p:nvPr>
        </p:nvSpPr>
        <p:spPr>
          <a:xfrm>
            <a:off x="4800600" y="5562601"/>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lang="en-US" sz="1200" dirty="0">
              <a:solidFill>
                <a:schemeClr val="tx2"/>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pPr algn="ctr"/>
            <a:endParaRPr lang="en-US" sz="1200" dirty="0">
              <a:solidFill>
                <a:schemeClr val="tx2"/>
              </a:solidFill>
            </a:endParaRP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GB"/>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GB"/>
              <a:t>Drag picture to placeholder or click icon to add</a:t>
            </a:r>
            <a:endParaRPr/>
          </a:p>
        </p:txBody>
      </p:sp>
      <p:sp>
        <p:nvSpPr>
          <p:cNvPr id="16" name="Text Placeholder 3"/>
          <p:cNvSpPr>
            <a:spLocks noGrp="1"/>
          </p:cNvSpPr>
          <p:nvPr>
            <p:ph type="body" sz="half" idx="2"/>
          </p:nvPr>
        </p:nvSpPr>
        <p:spPr>
          <a:xfrm>
            <a:off x="857250" y="1779496"/>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GB"/>
              <a:t>Click to edit Master text styles</a:t>
            </a:r>
          </a:p>
        </p:txBody>
      </p:sp>
      <p:sp>
        <p:nvSpPr>
          <p:cNvPr id="15" name="TextBox 14"/>
          <p:cNvSpPr txBox="1"/>
          <p:nvPr/>
        </p:nvSpPr>
        <p:spPr>
          <a:xfrm>
            <a:off x="424893" y="174813"/>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1"/>
            <a:ext cx="8200930" cy="63452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1"/>
            <a:ext cx="5638800" cy="1362075"/>
          </a:xfrm>
        </p:spPr>
        <p:txBody>
          <a:bodyPr anchor="b" anchorCtr="0">
            <a:normAutofit/>
          </a:bodyPr>
          <a:lstStyle>
            <a:lvl1pPr algn="l">
              <a:defRPr sz="3200" b="0" cap="none" baseline="0">
                <a:solidFill>
                  <a:schemeClr val="bg1"/>
                </a:solidFill>
              </a:defRPr>
            </a:lvl1pPr>
          </a:lstStyle>
          <a:p>
            <a:r>
              <a:rPr lang="en-GB"/>
              <a:t>Click to edit Master title style</a:t>
            </a:r>
            <a:endParaRPr/>
          </a:p>
        </p:txBody>
      </p:sp>
      <p:sp>
        <p:nvSpPr>
          <p:cNvPr id="3" name="Text Placeholder 2"/>
          <p:cNvSpPr>
            <a:spLocks noGrp="1"/>
          </p:cNvSpPr>
          <p:nvPr>
            <p:ph type="body" idx="1"/>
          </p:nvPr>
        </p:nvSpPr>
        <p:spPr>
          <a:xfrm>
            <a:off x="2286000" y="4495801"/>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658906" y="6248775"/>
            <a:ext cx="1474694" cy="365125"/>
          </a:xfrm>
        </p:spPr>
        <p:txBody>
          <a:bodyPr/>
          <a:lstStyle>
            <a:lvl1pPr algn="l">
              <a:defRPr>
                <a:solidFill>
                  <a:schemeClr val="bg1"/>
                </a:solidFill>
              </a:defRPr>
            </a:lvl1pPr>
          </a:lstStyle>
          <a:p>
            <a:endParaRPr lang="en-US" sz="1200" dirty="0">
              <a:solidFill>
                <a:schemeClr val="tx2"/>
              </a:solidFill>
            </a:endParaRPr>
          </a:p>
        </p:txBody>
      </p:sp>
      <p:sp>
        <p:nvSpPr>
          <p:cNvPr id="5" name="Footer Placeholder 4"/>
          <p:cNvSpPr>
            <a:spLocks noGrp="1"/>
          </p:cNvSpPr>
          <p:nvPr>
            <p:ph type="ftr" sz="quarter" idx="11"/>
          </p:nvPr>
        </p:nvSpPr>
        <p:spPr>
          <a:xfrm>
            <a:off x="2286000" y="6248775"/>
            <a:ext cx="5638800" cy="365125"/>
          </a:xfrm>
        </p:spPr>
        <p:txBody>
          <a:bodyPr/>
          <a:lstStyle>
            <a:lvl1pPr>
              <a:defRPr>
                <a:solidFill>
                  <a:schemeClr val="bg1"/>
                </a:solidFill>
              </a:defRPr>
            </a:lvl1pPr>
          </a:lstStyle>
          <a:p>
            <a:pPr algn="ctr"/>
            <a:endParaRPr lang="en-US" sz="1200" dirty="0">
              <a:solidFill>
                <a:schemeClr val="tx2"/>
              </a:solidFill>
            </a:endParaRPr>
          </a:p>
        </p:txBody>
      </p:sp>
      <p:sp>
        <p:nvSpPr>
          <p:cNvPr id="6" name="Slide Number Placeholder 5"/>
          <p:cNvSpPr>
            <a:spLocks noGrp="1"/>
          </p:cNvSpPr>
          <p:nvPr>
            <p:ph type="sldNum" sz="quarter" idx="12"/>
          </p:nvPr>
        </p:nvSpPr>
        <p:spPr>
          <a:xfrm>
            <a:off x="8305800" y="6248775"/>
            <a:ext cx="554038" cy="365125"/>
          </a:xfrm>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
        <p:nvSpPr>
          <p:cNvPr id="8" name="TextBox 7"/>
          <p:cNvSpPr txBox="1"/>
          <p:nvPr/>
        </p:nvSpPr>
        <p:spPr>
          <a:xfrm>
            <a:off x="2003614" y="3110756"/>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2" y="228601"/>
            <a:ext cx="212725" cy="634523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2" y="282575"/>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5"/>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7"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5" name="Date Placeholder 4"/>
          <p:cNvSpPr>
            <a:spLocks noGrp="1"/>
          </p:cNvSpPr>
          <p:nvPr>
            <p:ph type="dt" sz="half" idx="10"/>
          </p:nvPr>
        </p:nvSpPr>
        <p:spPr/>
        <p:txBody>
          <a:bodyPr/>
          <a:lstStyle/>
          <a:p>
            <a:endParaRPr lang="en-US" sz="1200" dirty="0">
              <a:solidFill>
                <a:schemeClr val="tx2"/>
              </a:solidFill>
            </a:endParaRPr>
          </a:p>
        </p:txBody>
      </p:sp>
      <p:sp>
        <p:nvSpPr>
          <p:cNvPr id="6" name="Footer Placeholder 5"/>
          <p:cNvSpPr>
            <a:spLocks noGrp="1"/>
          </p:cNvSpPr>
          <p:nvPr>
            <p:ph type="ftr" sz="quarter" idx="11"/>
          </p:nvPr>
        </p:nvSpPr>
        <p:spPr/>
        <p:txBody>
          <a:bodyPr/>
          <a:lstStyle/>
          <a:p>
            <a:pPr algn="ctr"/>
            <a:endParaRPr lang="en-US" sz="1200" dirty="0">
              <a:solidFill>
                <a:schemeClr val="tx2"/>
              </a:solidFill>
            </a:endParaRPr>
          </a:p>
        </p:txBody>
      </p:sp>
      <p:sp>
        <p:nvSpPr>
          <p:cNvPr id="7" name="Slide Number Placeholder 6"/>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7"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GB"/>
              <a:t>Click to edit Master title style</a:t>
            </a:r>
            <a:endParaRPr/>
          </a:p>
        </p:txBody>
      </p:sp>
      <p:sp>
        <p:nvSpPr>
          <p:cNvPr id="4" name="Content Placeholder 3"/>
          <p:cNvSpPr>
            <a:spLocks noGrp="1"/>
          </p:cNvSpPr>
          <p:nvPr>
            <p:ph sz="half" idx="2"/>
          </p:nvPr>
        </p:nvSpPr>
        <p:spPr>
          <a:xfrm>
            <a:off x="497541" y="2447366"/>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6" name="Content Placeholder 5"/>
          <p:cNvSpPr>
            <a:spLocks noGrp="1"/>
          </p:cNvSpPr>
          <p:nvPr>
            <p:ph sz="quarter" idx="4"/>
          </p:nvPr>
        </p:nvSpPr>
        <p:spPr>
          <a:xfrm>
            <a:off x="4399878" y="2447366"/>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7" name="Date Placeholder 6"/>
          <p:cNvSpPr>
            <a:spLocks noGrp="1"/>
          </p:cNvSpPr>
          <p:nvPr>
            <p:ph type="dt" sz="half" idx="10"/>
          </p:nvPr>
        </p:nvSpPr>
        <p:spPr/>
        <p:txBody>
          <a:bodyPr/>
          <a:lstStyle/>
          <a:p>
            <a:endParaRPr lang="en-US" sz="1200" dirty="0">
              <a:solidFill>
                <a:schemeClr val="tx2"/>
              </a:solidFill>
            </a:endParaRPr>
          </a:p>
        </p:txBody>
      </p:sp>
      <p:sp>
        <p:nvSpPr>
          <p:cNvPr id="8" name="Footer Placeholder 7"/>
          <p:cNvSpPr>
            <a:spLocks noGrp="1"/>
          </p:cNvSpPr>
          <p:nvPr>
            <p:ph type="ftr" sz="quarter" idx="11"/>
          </p:nvPr>
        </p:nvSpPr>
        <p:spPr/>
        <p:txBody>
          <a:bodyPr/>
          <a:lstStyle/>
          <a:p>
            <a:pPr algn="ctr"/>
            <a:endParaRPr lang="en-US" sz="1200" dirty="0">
              <a:solidFill>
                <a:schemeClr val="tx2"/>
              </a:solidFill>
            </a:endParaRPr>
          </a:p>
        </p:txBody>
      </p:sp>
      <p:sp>
        <p:nvSpPr>
          <p:cNvPr id="9" name="Slide Number Placeholder 8"/>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
        <p:nvSpPr>
          <p:cNvPr id="3" name="Text Placeholder 2"/>
          <p:cNvSpPr>
            <a:spLocks noGrp="1"/>
          </p:cNvSpPr>
          <p:nvPr>
            <p:ph type="body" idx="1"/>
          </p:nvPr>
        </p:nvSpPr>
        <p:spPr>
          <a:xfrm>
            <a:off x="497541" y="2070849"/>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5" name="Text Placeholder 4"/>
          <p:cNvSpPr>
            <a:spLocks noGrp="1"/>
          </p:cNvSpPr>
          <p:nvPr>
            <p:ph type="body" sz="quarter" idx="3"/>
          </p:nvPr>
        </p:nvSpPr>
        <p:spPr>
          <a:xfrm>
            <a:off x="4399878" y="2070849"/>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reserve="1">
  <p:cSld name="Portrait with Caption">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419377" y="233241"/>
            <a:ext cx="4640305"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i="0"/>
              <a:t>Click icon to add picture</a:t>
            </a:r>
            <a:endParaRPr lang="en-US" i="0" dirty="0"/>
          </a:p>
        </p:txBody>
      </p:sp>
      <p:sp>
        <p:nvSpPr>
          <p:cNvPr id="13" name="Rectangle 6"/>
          <p:cNvSpPr>
            <a:spLocks noGrp="1"/>
          </p:cNvSpPr>
          <p:nvPr>
            <p:ph type="body" sz="quarter" idx="11" hasCustomPrompt="1"/>
          </p:nvPr>
        </p:nvSpPr>
        <p:spPr>
          <a:xfrm>
            <a:off x="5257800" y="3048000"/>
            <a:ext cx="3505200" cy="3352800"/>
          </a:xfrm>
        </p:spPr>
        <p:txBody>
          <a:bodyPr tIns="91440" bIns="91440" anchor="b"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a:t>Click to add caption</a:t>
            </a:r>
          </a:p>
        </p:txBody>
      </p:sp>
      <p:sp>
        <p:nvSpPr>
          <p:cNvPr id="4" name="Rectangle 3"/>
          <p:cNvSpPr>
            <a:spLocks noGrp="1"/>
          </p:cNvSpPr>
          <p:nvPr>
            <p:ph type="dt" sz="half" idx="12"/>
          </p:nvPr>
        </p:nvSpPr>
        <p:spPr/>
        <p:txBody>
          <a:bodyPr/>
          <a:lstStyle/>
          <a:p>
            <a:endParaRPr lang="en-US" dirty="0"/>
          </a:p>
        </p:txBody>
      </p:sp>
      <p:sp>
        <p:nvSpPr>
          <p:cNvPr id="5" name="Rectangle 4"/>
          <p:cNvSpPr>
            <a:spLocks noGrp="1"/>
          </p:cNvSpPr>
          <p:nvPr>
            <p:ph type="sldNum" sz="quarter" idx="13"/>
          </p:nvPr>
        </p:nvSpPr>
        <p:spPr/>
        <p:txBody>
          <a:bodyPr/>
          <a:lstStyle/>
          <a:p>
            <a:pPr algn="r"/>
            <a:fld id="{F99EC173-99AE-4773-AB25-02E469A13EAE}" type="slidenum">
              <a:rPr lang="en-US" sz="1200" smtClean="0">
                <a:solidFill>
                  <a:schemeClr val="tx2"/>
                </a:solidFill>
              </a:rPr>
              <a:pPr algn="r"/>
              <a:t>‹#›</a:t>
            </a:fld>
            <a:endParaRPr lang="en-US" dirty="0"/>
          </a:p>
        </p:txBody>
      </p:sp>
      <p:sp>
        <p:nvSpPr>
          <p:cNvPr id="6" name="Rectangle 5"/>
          <p:cNvSpPr>
            <a:spLocks noGrp="1"/>
          </p:cNvSpPr>
          <p:nvPr>
            <p:ph type="ftr" sz="quarter" idx="14"/>
          </p:nvPr>
        </p:nvSpPr>
        <p:spPr/>
        <p:txBody>
          <a:bodyPr/>
          <a:lstStyle/>
          <a:p>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7"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a:t>Click to edit Master title style</a:t>
            </a:r>
            <a:endParaRPr/>
          </a:p>
        </p:txBody>
      </p:sp>
      <p:sp>
        <p:nvSpPr>
          <p:cNvPr id="3" name="Content Placeholder 2"/>
          <p:cNvSpPr>
            <a:spLocks noGrp="1"/>
          </p:cNvSpPr>
          <p:nvPr>
            <p:ph sz="half" idx="1"/>
          </p:nvPr>
        </p:nvSpPr>
        <p:spPr>
          <a:xfrm>
            <a:off x="498519"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5" name="Date Placeholder 4"/>
          <p:cNvSpPr>
            <a:spLocks noGrp="1"/>
          </p:cNvSpPr>
          <p:nvPr>
            <p:ph type="dt" sz="half" idx="10"/>
          </p:nvPr>
        </p:nvSpPr>
        <p:spPr/>
        <p:txBody>
          <a:bodyPr/>
          <a:lstStyle/>
          <a:p>
            <a:endParaRPr lang="en-US" sz="1200" dirty="0">
              <a:solidFill>
                <a:schemeClr val="tx2"/>
              </a:solidFill>
            </a:endParaRPr>
          </a:p>
        </p:txBody>
      </p:sp>
      <p:sp>
        <p:nvSpPr>
          <p:cNvPr id="6" name="Footer Placeholder 5"/>
          <p:cNvSpPr>
            <a:spLocks noGrp="1"/>
          </p:cNvSpPr>
          <p:nvPr>
            <p:ph type="ftr" sz="quarter" idx="11"/>
          </p:nvPr>
        </p:nvSpPr>
        <p:spPr/>
        <p:txBody>
          <a:bodyPr/>
          <a:lstStyle/>
          <a:p>
            <a:pPr algn="ctr"/>
            <a:endParaRPr lang="en-US" sz="1200" dirty="0">
              <a:solidFill>
                <a:schemeClr val="tx2"/>
              </a:solidFill>
            </a:endParaRPr>
          </a:p>
        </p:txBody>
      </p:sp>
      <p:sp>
        <p:nvSpPr>
          <p:cNvPr id="13" name="Content Placeholder 2"/>
          <p:cNvSpPr>
            <a:spLocks noGrp="1"/>
          </p:cNvSpPr>
          <p:nvPr>
            <p:ph sz="half" idx="14"/>
          </p:nvPr>
        </p:nvSpPr>
        <p:spPr>
          <a:xfrm>
            <a:off x="498519"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14" name="Rectangle 13"/>
          <p:cNvSpPr/>
          <p:nvPr/>
        </p:nvSpPr>
        <p:spPr>
          <a:xfrm>
            <a:off x="8166847"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5"/>
            <a:ext cx="554038" cy="365125"/>
          </a:xfrm>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7"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5" name="Date Placeholder 4"/>
          <p:cNvSpPr>
            <a:spLocks noGrp="1"/>
          </p:cNvSpPr>
          <p:nvPr>
            <p:ph type="dt" sz="half" idx="10"/>
          </p:nvPr>
        </p:nvSpPr>
        <p:spPr/>
        <p:txBody>
          <a:bodyPr/>
          <a:lstStyle/>
          <a:p>
            <a:endParaRPr lang="en-US" sz="1200" dirty="0">
              <a:solidFill>
                <a:schemeClr val="tx2"/>
              </a:solidFill>
            </a:endParaRPr>
          </a:p>
        </p:txBody>
      </p:sp>
      <p:sp>
        <p:nvSpPr>
          <p:cNvPr id="6" name="Footer Placeholder 5"/>
          <p:cNvSpPr>
            <a:spLocks noGrp="1"/>
          </p:cNvSpPr>
          <p:nvPr>
            <p:ph type="ftr" sz="quarter" idx="11"/>
          </p:nvPr>
        </p:nvSpPr>
        <p:spPr/>
        <p:txBody>
          <a:bodyPr/>
          <a:lstStyle/>
          <a:p>
            <a:pPr algn="ctr"/>
            <a:endParaRPr lang="en-US" sz="1200" dirty="0">
              <a:solidFill>
                <a:schemeClr val="tx2"/>
              </a:solidFill>
            </a:endParaRPr>
          </a:p>
        </p:txBody>
      </p:sp>
      <p:sp>
        <p:nvSpPr>
          <p:cNvPr id="7" name="Slide Number Placeholder 6"/>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7"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a:t>Click to edit Master title style</a:t>
            </a:r>
            <a:endParaRPr/>
          </a:p>
        </p:txBody>
      </p:sp>
      <p:sp>
        <p:nvSpPr>
          <p:cNvPr id="5" name="Date Placeholder 4"/>
          <p:cNvSpPr>
            <a:spLocks noGrp="1"/>
          </p:cNvSpPr>
          <p:nvPr>
            <p:ph type="dt" sz="half" idx="10"/>
          </p:nvPr>
        </p:nvSpPr>
        <p:spPr/>
        <p:txBody>
          <a:bodyPr/>
          <a:lstStyle/>
          <a:p>
            <a:endParaRPr lang="en-US" sz="1200" dirty="0">
              <a:solidFill>
                <a:schemeClr val="tx2"/>
              </a:solidFill>
            </a:endParaRPr>
          </a:p>
        </p:txBody>
      </p:sp>
      <p:sp>
        <p:nvSpPr>
          <p:cNvPr id="6" name="Footer Placeholder 5"/>
          <p:cNvSpPr>
            <a:spLocks noGrp="1"/>
          </p:cNvSpPr>
          <p:nvPr>
            <p:ph type="ftr" sz="quarter" idx="11"/>
          </p:nvPr>
        </p:nvSpPr>
        <p:spPr/>
        <p:txBody>
          <a:bodyPr/>
          <a:lstStyle/>
          <a:p>
            <a:pPr algn="ctr"/>
            <a:endParaRPr lang="en-US" sz="1200" dirty="0">
              <a:solidFill>
                <a:schemeClr val="tx2"/>
              </a:solidFill>
            </a:endParaRPr>
          </a:p>
        </p:txBody>
      </p:sp>
      <p:sp>
        <p:nvSpPr>
          <p:cNvPr id="7" name="Slide Number Placeholder 6"/>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
        <p:nvSpPr>
          <p:cNvPr id="12" name="Content Placeholder 2"/>
          <p:cNvSpPr>
            <a:spLocks noGrp="1"/>
          </p:cNvSpPr>
          <p:nvPr>
            <p:ph sz="half" idx="17"/>
          </p:nvPr>
        </p:nvSpPr>
        <p:spPr>
          <a:xfrm>
            <a:off x="502922"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14" name="Content Placeholder 2"/>
          <p:cNvSpPr>
            <a:spLocks noGrp="1"/>
          </p:cNvSpPr>
          <p:nvPr>
            <p:ph sz="half" idx="18"/>
          </p:nvPr>
        </p:nvSpPr>
        <p:spPr>
          <a:xfrm>
            <a:off x="502922"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7"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a:t>Click to edit Master title style</a:t>
            </a:r>
            <a:endParaRPr/>
          </a:p>
        </p:txBody>
      </p:sp>
      <p:sp>
        <p:nvSpPr>
          <p:cNvPr id="3" name="Date Placeholder 2"/>
          <p:cNvSpPr>
            <a:spLocks noGrp="1"/>
          </p:cNvSpPr>
          <p:nvPr>
            <p:ph type="dt" sz="half" idx="10"/>
          </p:nvPr>
        </p:nvSpPr>
        <p:spPr/>
        <p:txBody>
          <a:bodyPr/>
          <a:lstStyle/>
          <a:p>
            <a:endParaRPr lang="en-US" sz="1200" dirty="0">
              <a:solidFill>
                <a:schemeClr val="tx2"/>
              </a:solidFill>
            </a:endParaRPr>
          </a:p>
        </p:txBody>
      </p:sp>
      <p:sp>
        <p:nvSpPr>
          <p:cNvPr id="4" name="Footer Placeholder 3"/>
          <p:cNvSpPr>
            <a:spLocks noGrp="1"/>
          </p:cNvSpPr>
          <p:nvPr>
            <p:ph type="ftr" sz="quarter" idx="11"/>
          </p:nvPr>
        </p:nvSpPr>
        <p:spPr/>
        <p:txBody>
          <a:bodyPr/>
          <a:lstStyle/>
          <a:p>
            <a:pPr algn="ctr"/>
            <a:endParaRPr lang="en-US" sz="1200" dirty="0">
              <a:solidFill>
                <a:schemeClr val="tx2"/>
              </a:solidFill>
            </a:endParaRPr>
          </a:p>
        </p:txBody>
      </p:sp>
      <p:sp>
        <p:nvSpPr>
          <p:cNvPr id="5" name="Slide Number Placeholder 4"/>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4"/>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7" y="228601"/>
            <a:ext cx="3451225" cy="63452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49"/>
            <a:ext cx="3255264" cy="1162051"/>
          </a:xfrm>
        </p:spPr>
        <p:txBody>
          <a:bodyPr anchor="b">
            <a:normAutofit/>
          </a:bodyPr>
          <a:lstStyle>
            <a:lvl1pPr algn="l">
              <a:defRPr sz="2600" b="0">
                <a:solidFill>
                  <a:schemeClr val="bg1"/>
                </a:solidFill>
              </a:defRPr>
            </a:lvl1pPr>
          </a:lstStyle>
          <a:p>
            <a:r>
              <a:rPr lang="en-GB"/>
              <a:t>Click to edit Master title style</a:t>
            </a:r>
            <a:endParaRPr dirty="0"/>
          </a:p>
        </p:txBody>
      </p:sp>
      <p:sp>
        <p:nvSpPr>
          <p:cNvPr id="3" name="Content Placeholder 2"/>
          <p:cNvSpPr>
            <a:spLocks noGrp="1"/>
          </p:cNvSpPr>
          <p:nvPr>
            <p:ph idx="1"/>
          </p:nvPr>
        </p:nvSpPr>
        <p:spPr>
          <a:xfrm>
            <a:off x="4168777" y="273052"/>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Text Placeholder 3"/>
          <p:cNvSpPr>
            <a:spLocks noGrp="1"/>
          </p:cNvSpPr>
          <p:nvPr>
            <p:ph type="body" sz="half" idx="2"/>
          </p:nvPr>
        </p:nvSpPr>
        <p:spPr>
          <a:xfrm>
            <a:off x="381093" y="3733801"/>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7391399" y="6423586"/>
            <a:ext cx="1537447" cy="365125"/>
          </a:xfrm>
        </p:spPr>
        <p:txBody>
          <a:bodyPr/>
          <a:lstStyle/>
          <a:p>
            <a:endParaRPr lang="en-US" sz="1200" dirty="0">
              <a:solidFill>
                <a:schemeClr val="tx2"/>
              </a:solidFill>
            </a:endParaRPr>
          </a:p>
        </p:txBody>
      </p:sp>
      <p:sp>
        <p:nvSpPr>
          <p:cNvPr id="6" name="Footer Placeholder 5"/>
          <p:cNvSpPr>
            <a:spLocks noGrp="1"/>
          </p:cNvSpPr>
          <p:nvPr>
            <p:ph type="ftr" sz="quarter" idx="11"/>
          </p:nvPr>
        </p:nvSpPr>
        <p:spPr>
          <a:xfrm>
            <a:off x="3859307" y="6423586"/>
            <a:ext cx="3316941" cy="365125"/>
          </a:xfrm>
        </p:spPr>
        <p:txBody>
          <a:bodyPr/>
          <a:lstStyle/>
          <a:p>
            <a:pPr algn="ctr"/>
            <a:endParaRPr lang="en-US" sz="1200" dirty="0">
              <a:solidFill>
                <a:schemeClr val="tx2"/>
              </a:solidFill>
            </a:endParaRPr>
          </a:p>
        </p:txBody>
      </p:sp>
      <p:sp>
        <p:nvSpPr>
          <p:cNvPr id="9" name="TextBox 8"/>
          <p:cNvSpPr txBox="1"/>
          <p:nvPr/>
        </p:nvSpPr>
        <p:spPr>
          <a:xfrm>
            <a:off x="424893" y="174813"/>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4"/>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9"/>
          </a:xfrm>
        </p:spPr>
        <p:txBody>
          <a:bodyPr anchor="b">
            <a:normAutofit/>
          </a:bodyPr>
          <a:lstStyle>
            <a:lvl1pPr algn="l">
              <a:defRPr sz="2600" b="0"/>
            </a:lvl1pPr>
          </a:lstStyle>
          <a:p>
            <a:r>
              <a:rPr lang="en-GB"/>
              <a:t>Click to edit Master title style</a:t>
            </a:r>
            <a:endParaRPr/>
          </a:p>
        </p:txBody>
      </p:sp>
      <p:sp>
        <p:nvSpPr>
          <p:cNvPr id="3" name="Picture Placeholder 2"/>
          <p:cNvSpPr>
            <a:spLocks noGrp="1"/>
          </p:cNvSpPr>
          <p:nvPr>
            <p:ph type="pic" idx="1"/>
          </p:nvPr>
        </p:nvSpPr>
        <p:spPr>
          <a:xfrm>
            <a:off x="277906" y="228601"/>
            <a:ext cx="3460658" cy="63452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7391399" y="6423586"/>
            <a:ext cx="1537447" cy="365125"/>
          </a:xfrm>
        </p:spPr>
        <p:txBody>
          <a:bodyPr/>
          <a:lstStyle/>
          <a:p>
            <a:endParaRPr lang="en-US" sz="1200" dirty="0">
              <a:solidFill>
                <a:schemeClr val="tx2"/>
              </a:solidFill>
            </a:endParaRPr>
          </a:p>
        </p:txBody>
      </p:sp>
      <p:sp>
        <p:nvSpPr>
          <p:cNvPr id="6" name="Footer Placeholder 5"/>
          <p:cNvSpPr>
            <a:spLocks noGrp="1"/>
          </p:cNvSpPr>
          <p:nvPr>
            <p:ph type="ftr" sz="quarter" idx="11"/>
          </p:nvPr>
        </p:nvSpPr>
        <p:spPr>
          <a:xfrm>
            <a:off x="4191000" y="6423586"/>
            <a:ext cx="3005138" cy="365125"/>
          </a:xfrm>
        </p:spPr>
        <p:txBody>
          <a:bodyPr/>
          <a:lstStyle/>
          <a:p>
            <a:pPr algn="ctr"/>
            <a:endParaRPr lang="en-US" sz="1200" dirty="0">
              <a:solidFill>
                <a:schemeClr val="tx2"/>
              </a:solidFill>
            </a:endParaRPr>
          </a:p>
        </p:txBody>
      </p:sp>
      <p:sp>
        <p:nvSpPr>
          <p:cNvPr id="7" name="Slide Number Placeholder 6"/>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
        <p:nvSpPr>
          <p:cNvPr id="10" name="TextBox 9"/>
          <p:cNvSpPr txBox="1"/>
          <p:nvPr/>
        </p:nvSpPr>
        <p:spPr>
          <a:xfrm>
            <a:off x="3990110" y="3370731"/>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7" y="4424082"/>
            <a:ext cx="6191157" cy="833719"/>
          </a:xfrm>
        </p:spPr>
        <p:txBody>
          <a:bodyPr anchor="b">
            <a:normAutofit/>
          </a:bodyPr>
          <a:lstStyle>
            <a:lvl1pPr algn="l">
              <a:defRPr sz="2600" b="0"/>
            </a:lvl1pPr>
          </a:lstStyle>
          <a:p>
            <a:r>
              <a:rPr lang="en-GB"/>
              <a:t>Click to edit Master title style</a:t>
            </a:r>
            <a:endParaRPr/>
          </a:p>
        </p:txBody>
      </p:sp>
      <p:sp>
        <p:nvSpPr>
          <p:cNvPr id="3" name="Picture Placeholder 2"/>
          <p:cNvSpPr>
            <a:spLocks noGrp="1"/>
          </p:cNvSpPr>
          <p:nvPr>
            <p:ph type="pic" idx="1"/>
          </p:nvPr>
        </p:nvSpPr>
        <p:spPr>
          <a:xfrm>
            <a:off x="277907"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a:p>
        </p:txBody>
      </p:sp>
      <p:sp>
        <p:nvSpPr>
          <p:cNvPr id="4" name="Text Placeholder 3"/>
          <p:cNvSpPr>
            <a:spLocks noGrp="1"/>
          </p:cNvSpPr>
          <p:nvPr>
            <p:ph type="body" sz="half" idx="2"/>
          </p:nvPr>
        </p:nvSpPr>
        <p:spPr>
          <a:xfrm>
            <a:off x="506507" y="5257801"/>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en-US" sz="1200" dirty="0">
              <a:solidFill>
                <a:schemeClr val="tx2"/>
              </a:solidFill>
            </a:endParaRPr>
          </a:p>
        </p:txBody>
      </p:sp>
      <p:sp>
        <p:nvSpPr>
          <p:cNvPr id="6" name="Footer Placeholder 5"/>
          <p:cNvSpPr>
            <a:spLocks noGrp="1"/>
          </p:cNvSpPr>
          <p:nvPr>
            <p:ph type="ftr" sz="quarter" idx="11"/>
          </p:nvPr>
        </p:nvSpPr>
        <p:spPr/>
        <p:txBody>
          <a:bodyPr/>
          <a:lstStyle/>
          <a:p>
            <a:pPr algn="ctr"/>
            <a:endParaRPr lang="en-US" sz="1200" dirty="0">
              <a:solidFill>
                <a:schemeClr val="tx2"/>
              </a:solidFill>
            </a:endParaRPr>
          </a:p>
        </p:txBody>
      </p:sp>
      <p:sp>
        <p:nvSpPr>
          <p:cNvPr id="7" name="Slide Number Placeholder 6"/>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6" y="228601"/>
            <a:ext cx="6387167" cy="63452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6" y="2571749"/>
            <a:ext cx="6181611" cy="1162051"/>
          </a:xfrm>
        </p:spPr>
        <p:txBody>
          <a:bodyPr anchor="b">
            <a:normAutofit/>
          </a:bodyPr>
          <a:lstStyle>
            <a:lvl1pPr algn="l">
              <a:defRPr sz="2600" b="0">
                <a:solidFill>
                  <a:schemeClr val="bg1"/>
                </a:solidFill>
              </a:defRPr>
            </a:lvl1pPr>
          </a:lstStyle>
          <a:p>
            <a:r>
              <a:rPr lang="en-GB"/>
              <a:t>Click to edit Master title style</a:t>
            </a:r>
            <a:endParaRPr/>
          </a:p>
        </p:txBody>
      </p:sp>
      <p:sp>
        <p:nvSpPr>
          <p:cNvPr id="4" name="Text Placeholder 3"/>
          <p:cNvSpPr>
            <a:spLocks noGrp="1"/>
          </p:cNvSpPr>
          <p:nvPr>
            <p:ph type="body" sz="half" idx="2"/>
          </p:nvPr>
        </p:nvSpPr>
        <p:spPr>
          <a:xfrm>
            <a:off x="381094" y="3733801"/>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5212262" y="6235608"/>
            <a:ext cx="1348398" cy="365125"/>
          </a:xfrm>
        </p:spPr>
        <p:txBody>
          <a:bodyPr/>
          <a:lstStyle>
            <a:lvl1pPr>
              <a:defRPr>
                <a:solidFill>
                  <a:schemeClr val="bg1"/>
                </a:solidFill>
              </a:defRPr>
            </a:lvl1pPr>
          </a:lstStyle>
          <a:p>
            <a:endParaRPr lang="en-US" sz="1200" dirty="0">
              <a:solidFill>
                <a:schemeClr val="tx2"/>
              </a:solidFill>
            </a:endParaRPr>
          </a:p>
        </p:txBody>
      </p:sp>
      <p:sp>
        <p:nvSpPr>
          <p:cNvPr id="6" name="Footer Placeholder 5"/>
          <p:cNvSpPr>
            <a:spLocks noGrp="1"/>
          </p:cNvSpPr>
          <p:nvPr>
            <p:ph type="ftr" sz="quarter" idx="11"/>
          </p:nvPr>
        </p:nvSpPr>
        <p:spPr>
          <a:xfrm>
            <a:off x="381097" y="6235608"/>
            <a:ext cx="4648105" cy="365125"/>
          </a:xfrm>
        </p:spPr>
        <p:txBody>
          <a:bodyPr/>
          <a:lstStyle>
            <a:lvl1pPr>
              <a:defRPr>
                <a:solidFill>
                  <a:schemeClr val="bg1"/>
                </a:solidFill>
              </a:defRPr>
            </a:lvl1pPr>
          </a:lstStyle>
          <a:p>
            <a:pPr algn="ctr"/>
            <a:endParaRPr lang="en-US" sz="1200" dirty="0">
              <a:solidFill>
                <a:schemeClr val="tx2"/>
              </a:solidFill>
            </a:endParaRPr>
          </a:p>
        </p:txBody>
      </p:sp>
      <p:sp>
        <p:nvSpPr>
          <p:cNvPr id="7" name="Slide Number Placeholder 6"/>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
        <p:nvSpPr>
          <p:cNvPr id="9" name="TextBox 8"/>
          <p:cNvSpPr txBox="1"/>
          <p:nvPr/>
        </p:nvSpPr>
        <p:spPr>
          <a:xfrm>
            <a:off x="424893" y="174813"/>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GB"/>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GB"/>
              <a:t>Drag picture to placeholder or click icon to add</a:t>
            </a: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1"/>
            <a:ext cx="4235450" cy="63452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49"/>
            <a:ext cx="4016633" cy="1162051"/>
          </a:xfrm>
        </p:spPr>
        <p:txBody>
          <a:bodyPr anchor="b">
            <a:normAutofit/>
          </a:bodyPr>
          <a:lstStyle>
            <a:lvl1pPr algn="l">
              <a:defRPr sz="2600" b="0">
                <a:solidFill>
                  <a:schemeClr val="bg1"/>
                </a:solidFill>
              </a:defRPr>
            </a:lvl1pPr>
          </a:lstStyle>
          <a:p>
            <a:r>
              <a:rPr lang="en-GB"/>
              <a:t>Click to edit Master title style</a:t>
            </a:r>
            <a:endParaRPr/>
          </a:p>
        </p:txBody>
      </p:sp>
      <p:sp>
        <p:nvSpPr>
          <p:cNvPr id="4" name="Text Placeholder 3"/>
          <p:cNvSpPr>
            <a:spLocks noGrp="1"/>
          </p:cNvSpPr>
          <p:nvPr>
            <p:ph type="body" sz="half" idx="2"/>
          </p:nvPr>
        </p:nvSpPr>
        <p:spPr>
          <a:xfrm>
            <a:off x="381094" y="3733801"/>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3048000" y="6235608"/>
            <a:ext cx="1348398" cy="365125"/>
          </a:xfrm>
        </p:spPr>
        <p:txBody>
          <a:bodyPr/>
          <a:lstStyle>
            <a:lvl1pPr>
              <a:defRPr>
                <a:solidFill>
                  <a:schemeClr val="bg1"/>
                </a:solidFill>
              </a:defRPr>
            </a:lvl1pPr>
          </a:lstStyle>
          <a:p>
            <a:endParaRPr lang="en-US" sz="1200" dirty="0">
              <a:solidFill>
                <a:schemeClr val="tx2"/>
              </a:solidFill>
            </a:endParaRPr>
          </a:p>
        </p:txBody>
      </p:sp>
      <p:sp>
        <p:nvSpPr>
          <p:cNvPr id="6" name="Footer Placeholder 5"/>
          <p:cNvSpPr>
            <a:spLocks noGrp="1"/>
          </p:cNvSpPr>
          <p:nvPr>
            <p:ph type="ftr" sz="quarter" idx="11"/>
          </p:nvPr>
        </p:nvSpPr>
        <p:spPr>
          <a:xfrm>
            <a:off x="381097" y="6235608"/>
            <a:ext cx="2590705" cy="365125"/>
          </a:xfrm>
        </p:spPr>
        <p:txBody>
          <a:bodyPr/>
          <a:lstStyle>
            <a:lvl1pPr>
              <a:defRPr>
                <a:solidFill>
                  <a:schemeClr val="bg1"/>
                </a:solidFill>
              </a:defRPr>
            </a:lvl1pPr>
          </a:lstStyle>
          <a:p>
            <a:pPr algn="ctr"/>
            <a:endParaRPr lang="en-US" sz="1200" dirty="0">
              <a:solidFill>
                <a:schemeClr val="tx2"/>
              </a:solidFill>
            </a:endParaRPr>
          </a:p>
        </p:txBody>
      </p:sp>
      <p:sp>
        <p:nvSpPr>
          <p:cNvPr id="7" name="Slide Number Placeholder 6"/>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
        <p:nvSpPr>
          <p:cNvPr id="9" name="TextBox 8"/>
          <p:cNvSpPr txBox="1"/>
          <p:nvPr/>
        </p:nvSpPr>
        <p:spPr>
          <a:xfrm>
            <a:off x="424893" y="174813"/>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7"/>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GB"/>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GB"/>
              <a:t>Drag picture to placeholder or click icon to add</a:t>
            </a:r>
            <a:endParaRPr/>
          </a:p>
        </p:txBody>
      </p:sp>
      <p:sp>
        <p:nvSpPr>
          <p:cNvPr id="14" name="Picture Placeholder 12"/>
          <p:cNvSpPr>
            <a:spLocks noGrp="1"/>
          </p:cNvSpPr>
          <p:nvPr>
            <p:ph type="pic" sz="quarter" idx="15"/>
          </p:nvPr>
        </p:nvSpPr>
        <p:spPr>
          <a:xfrm>
            <a:off x="6803136" y="2381663"/>
            <a:ext cx="2057400" cy="4187952"/>
          </a:xfrm>
        </p:spPr>
        <p:txBody>
          <a:bodyPr/>
          <a:lstStyle>
            <a:lvl1pPr>
              <a:buNone/>
              <a:defRPr/>
            </a:lvl1pPr>
          </a:lstStyle>
          <a:p>
            <a:r>
              <a:rPr lang="en-GB"/>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andscape (Fullscreen)">
    <p:spTree>
      <p:nvGrpSpPr>
        <p:cNvPr id="1" name=""/>
        <p:cNvGrpSpPr/>
        <p:nvPr/>
      </p:nvGrpSpPr>
      <p:grpSpPr>
        <a:xfrm>
          <a:off x="0" y="0"/>
          <a:ext cx="0" cy="0"/>
          <a:chOff x="0" y="0"/>
          <a:chExt cx="0" cy="0"/>
        </a:xfrm>
      </p:grpSpPr>
      <p:sp>
        <p:nvSpPr>
          <p:cNvPr id="15" name="Rectangle 6"/>
          <p:cNvSpPr>
            <a:spLocks noGrp="1" noChangeAspect="1"/>
          </p:cNvSpPr>
          <p:nvPr>
            <p:ph type="pic" sz="quarter" idx="10" hasCustomPrompt="1"/>
          </p:nvPr>
        </p:nvSpPr>
        <p:spPr>
          <a:xfrm>
            <a:off x="0" y="0"/>
            <a:ext cx="9144000" cy="6858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a:buFontTx/>
              <a:buNone/>
            </a:pPr>
            <a:r>
              <a:rPr lang="en-US" i="0" dirty="0"/>
              <a:t>Click icon</a:t>
            </a:r>
            <a:r>
              <a:rPr lang="en-US" i="0" baseline="0" dirty="0"/>
              <a:t> to add </a:t>
            </a:r>
            <a:r>
              <a:rPr lang="en-US" i="0" dirty="0"/>
              <a:t>full page picture</a:t>
            </a:r>
            <a:endParaRPr lang="en-US" i="0" baseline="0" dirty="0"/>
          </a:p>
          <a:p>
            <a:pPr marL="0" marR="0" indent="0" algn="ctr">
              <a:buFontTx/>
              <a:buNone/>
            </a:pPr>
            <a:endParaRPr lang="en-US" i="0" dirty="0"/>
          </a:p>
          <a:p>
            <a:pPr algn="ctr">
              <a:buFontTx/>
              <a:buNone/>
            </a:pPr>
            <a:endParaRPr lang="en-US" i="0" dirty="0"/>
          </a:p>
          <a:p>
            <a:pPr algn="ctr">
              <a:buFontTx/>
              <a:buNone/>
            </a:pPr>
            <a:endParaRPr lang="en-US" i="0"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4"/>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9"/>
          </a:xfrm>
        </p:spPr>
        <p:txBody>
          <a:bodyPr anchor="b">
            <a:normAutofit/>
          </a:bodyPr>
          <a:lstStyle>
            <a:lvl1pPr algn="l">
              <a:defRPr sz="2600" b="0"/>
            </a:lvl1pPr>
          </a:lstStyle>
          <a:p>
            <a:r>
              <a:rPr lang="en-GB"/>
              <a:t>Click to edit Master title style</a:t>
            </a:r>
            <a:endParaRPr/>
          </a:p>
        </p:txBody>
      </p:sp>
      <p:sp>
        <p:nvSpPr>
          <p:cNvPr id="3" name="Picture Placeholder 2"/>
          <p:cNvSpPr>
            <a:spLocks noGrp="1"/>
          </p:cNvSpPr>
          <p:nvPr>
            <p:ph type="pic" idx="1"/>
          </p:nvPr>
        </p:nvSpPr>
        <p:spPr>
          <a:xfrm>
            <a:off x="277907"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7391399" y="6423586"/>
            <a:ext cx="1537447" cy="365125"/>
          </a:xfrm>
        </p:spPr>
        <p:txBody>
          <a:bodyPr/>
          <a:lstStyle/>
          <a:p>
            <a:endParaRPr lang="en-US" sz="1200" dirty="0">
              <a:solidFill>
                <a:schemeClr val="tx2"/>
              </a:solidFill>
            </a:endParaRPr>
          </a:p>
        </p:txBody>
      </p:sp>
      <p:sp>
        <p:nvSpPr>
          <p:cNvPr id="6" name="Footer Placeholder 5"/>
          <p:cNvSpPr>
            <a:spLocks noGrp="1"/>
          </p:cNvSpPr>
          <p:nvPr>
            <p:ph type="ftr" sz="quarter" idx="11"/>
          </p:nvPr>
        </p:nvSpPr>
        <p:spPr>
          <a:xfrm>
            <a:off x="4191000" y="6423586"/>
            <a:ext cx="3005138" cy="365125"/>
          </a:xfrm>
        </p:spPr>
        <p:txBody>
          <a:bodyPr/>
          <a:lstStyle/>
          <a:p>
            <a:pPr algn="ctr"/>
            <a:endParaRPr lang="en-US" sz="1200" dirty="0">
              <a:solidFill>
                <a:schemeClr val="tx2"/>
              </a:solidFill>
            </a:endParaRPr>
          </a:p>
        </p:txBody>
      </p:sp>
      <p:sp>
        <p:nvSpPr>
          <p:cNvPr id="7" name="Slide Number Placeholder 6"/>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
        <p:nvSpPr>
          <p:cNvPr id="10" name="TextBox 9"/>
          <p:cNvSpPr txBox="1"/>
          <p:nvPr/>
        </p:nvSpPr>
        <p:spPr>
          <a:xfrm>
            <a:off x="4750361" y="3370731"/>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GB"/>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GB"/>
              <a:t>Drag picture to placeholder or click icon to add</a:t>
            </a: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7"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endParaRPr lang="en-US" sz="1200" dirty="0">
              <a:solidFill>
                <a:schemeClr val="tx2"/>
              </a:solidFill>
            </a:endParaRPr>
          </a:p>
        </p:txBody>
      </p:sp>
      <p:sp>
        <p:nvSpPr>
          <p:cNvPr id="5" name="Footer Placeholder 4"/>
          <p:cNvSpPr>
            <a:spLocks noGrp="1"/>
          </p:cNvSpPr>
          <p:nvPr>
            <p:ph type="ftr" sz="quarter" idx="11"/>
          </p:nvPr>
        </p:nvSpPr>
        <p:spPr/>
        <p:txBody>
          <a:bodyPr/>
          <a:lstStyle/>
          <a:p>
            <a:pPr algn="ctr"/>
            <a:endParaRPr lang="en-US" sz="1200" dirty="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4"/>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3"/>
          </a:xfrm>
        </p:spPr>
        <p:txBody>
          <a:bodyPr vert="eaVert" anchor="t" anchorCtr="0"/>
          <a:lstStyle/>
          <a:p>
            <a:r>
              <a:rPr lang="en-GB"/>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endParaRPr lang="en-US" sz="1200" dirty="0">
              <a:solidFill>
                <a:schemeClr val="tx2"/>
              </a:solidFill>
            </a:endParaRPr>
          </a:p>
        </p:txBody>
      </p:sp>
      <p:sp>
        <p:nvSpPr>
          <p:cNvPr id="5" name="Footer Placeholder 4"/>
          <p:cNvSpPr>
            <a:spLocks noGrp="1"/>
          </p:cNvSpPr>
          <p:nvPr>
            <p:ph type="ftr" sz="quarter" idx="11"/>
          </p:nvPr>
        </p:nvSpPr>
        <p:spPr/>
        <p:txBody>
          <a:bodyPr/>
          <a:lstStyle/>
          <a:p>
            <a:pPr algn="ctr"/>
            <a:endParaRPr lang="en-US" sz="1200" dirty="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
        <p:nvSpPr>
          <p:cNvPr id="9" name="TextBox 8"/>
          <p:cNvSpPr txBox="1"/>
          <p:nvPr/>
        </p:nvSpPr>
        <p:spPr>
          <a:xfrm rot="16200000">
            <a:off x="8593112"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Album Cover">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228603" y="3962400"/>
            <a:ext cx="8298485" cy="1066800"/>
          </a:xfrm>
        </p:spPr>
        <p:txBody>
          <a:bodyPr bIns="0"/>
          <a:lstStyle>
            <a:lvl1pPr algn="r">
              <a:defRPr lang="en-US" dirty="0"/>
            </a:lvl1pPr>
            <a:extLst/>
          </a:lstStyle>
          <a:p>
            <a:r>
              <a:rPr lang="en-US" dirty="0"/>
              <a:t>Click to add photo album title</a:t>
            </a:r>
          </a:p>
        </p:txBody>
      </p:sp>
      <p:sp>
        <p:nvSpPr>
          <p:cNvPr id="9" name="Rectangle 7"/>
          <p:cNvSpPr>
            <a:spLocks noGrp="1"/>
          </p:cNvSpPr>
          <p:nvPr>
            <p:ph type="body" sz="quarter" idx="10" hasCustomPrompt="1"/>
          </p:nvPr>
        </p:nvSpPr>
        <p:spPr>
          <a:xfrm>
            <a:off x="2133600" y="5133975"/>
            <a:ext cx="6386946" cy="1219200"/>
          </a:xfrm>
        </p:spPr>
        <p:txBody>
          <a:bodyPr vert="horz" tIns="0" anchor="t" anchorCtr="0">
            <a:noAutofit/>
          </a:bodyPr>
          <a:lstStyle>
            <a:lvl1pPr marL="0" marR="0" indent="0" algn="r" rtl="0" latinLnBrk="0">
              <a:spcBef>
                <a:spcPct val="20000"/>
              </a:spcBef>
              <a:buFontTx/>
              <a:buNone/>
              <a:defRPr sz="1800" i="0" baseline="0">
                <a:solidFill>
                  <a:schemeClr val="tx1"/>
                </a:solidFill>
                <a:latin typeface="+mn-lt"/>
                <a:ea typeface="+mn-ea"/>
                <a:cs typeface="+mn-cs"/>
              </a:defRPr>
            </a:lvl1pPr>
            <a:extLst/>
          </a:lstStyle>
          <a:p>
            <a:pPr lvl="0"/>
            <a:r>
              <a:rPr lang="en-US" dirty="0"/>
              <a:t>Click to add date and other details</a:t>
            </a:r>
          </a:p>
        </p:txBody>
      </p:sp>
      <p:sp>
        <p:nvSpPr>
          <p:cNvPr id="27" name="Rectangle 6"/>
          <p:cNvSpPr>
            <a:spLocks noGrp="1"/>
          </p:cNvSpPr>
          <p:nvPr>
            <p:ph type="pic" sz="quarter" idx="11"/>
          </p:nvPr>
        </p:nvSpPr>
        <p:spPr>
          <a:xfrm>
            <a:off x="6096000" y="1600200"/>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a:buFontTx/>
              <a:buNone/>
            </a:pPr>
            <a:r>
              <a:rPr lang="en-US" sz="2000"/>
              <a:t>Click icon to add picture</a:t>
            </a:r>
            <a:endParaRPr lang="en-US" sz="2000" dirty="0"/>
          </a:p>
        </p:txBody>
      </p:sp>
      <p:sp>
        <p:nvSpPr>
          <p:cNvPr id="6" name="Rectangle 5"/>
          <p:cNvSpPr/>
          <p:nvPr userDrawn="1"/>
        </p:nvSpPr>
        <p:spPr>
          <a:xfrm>
            <a:off x="176844" y="186904"/>
            <a:ext cx="8763000" cy="6213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a:spLocks noGrp="1"/>
          </p:cNvSpPr>
          <p:nvPr>
            <p:ph type="dt" sz="half" idx="12"/>
          </p:nvPr>
        </p:nvSpPr>
        <p:spPr/>
        <p:txBody>
          <a:bodyPr/>
          <a:lstStyle/>
          <a:p>
            <a:endParaRPr lang="en-US" dirty="0"/>
          </a:p>
        </p:txBody>
      </p:sp>
      <p:sp>
        <p:nvSpPr>
          <p:cNvPr id="12" name="Rectangle 11"/>
          <p:cNvSpPr>
            <a:spLocks noGrp="1"/>
          </p:cNvSpPr>
          <p:nvPr>
            <p:ph type="sldNum" sz="quarter" idx="13"/>
          </p:nvPr>
        </p:nvSpPr>
        <p:spPr/>
        <p:txBody>
          <a:bodyPr/>
          <a:lstStyle/>
          <a:p>
            <a:pPr algn="r"/>
            <a:fld id="{F99EC173-99AE-4773-AB25-02E469A13EAE}" type="slidenum">
              <a:rPr lang="en-US" sz="1200" smtClean="0">
                <a:solidFill>
                  <a:schemeClr val="tx2"/>
                </a:solidFill>
              </a:rPr>
              <a:pPr algn="r"/>
              <a:t>‹#›</a:t>
            </a:fld>
            <a:endParaRPr lang="en-US" dirty="0"/>
          </a:p>
        </p:txBody>
      </p:sp>
      <p:sp>
        <p:nvSpPr>
          <p:cNvPr id="13" name="Rectangle 12"/>
          <p:cNvSpPr>
            <a:spLocks noGrp="1"/>
          </p:cNvSpPr>
          <p:nvPr>
            <p:ph type="ftr" sz="quarter" idx="14"/>
          </p:nvPr>
        </p:nvSpPr>
        <p:spPr/>
        <p:txBody>
          <a:bodyPr/>
          <a:lstStyle/>
          <a:p>
            <a:endParaRPr lang="en-US" dirty="0"/>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Album Section">
    <p:spTree>
      <p:nvGrpSpPr>
        <p:cNvPr id="1" name=""/>
        <p:cNvGrpSpPr/>
        <p:nvPr/>
      </p:nvGrpSpPr>
      <p:grpSpPr>
        <a:xfrm>
          <a:off x="0" y="0"/>
          <a:ext cx="0" cy="0"/>
          <a:chOff x="0" y="0"/>
          <a:chExt cx="0" cy="0"/>
        </a:xfrm>
      </p:grpSpPr>
      <p:sp>
        <p:nvSpPr>
          <p:cNvPr id="17" name="Rectangle 2"/>
          <p:cNvSpPr>
            <a:spLocks noGrp="1"/>
          </p:cNvSpPr>
          <p:nvPr>
            <p:ph type="title" hasCustomPrompt="1"/>
          </p:nvPr>
        </p:nvSpPr>
        <p:spPr>
          <a:xfrm>
            <a:off x="752670" y="4572000"/>
            <a:ext cx="7781730" cy="990600"/>
          </a:xfrm>
        </p:spPr>
        <p:txBody>
          <a:bodyPr vert="horz" bIns="0" anchor="b" anchorCtr="0"/>
          <a:lstStyle>
            <a:lvl1pPr>
              <a:defRPr baseline="0"/>
            </a:lvl1pPr>
            <a:extLst/>
          </a:lstStyle>
          <a:p>
            <a:r>
              <a:rPr lang="en-US" dirty="0"/>
              <a:t>Click to add section title</a:t>
            </a:r>
          </a:p>
        </p:txBody>
      </p:sp>
      <p:sp>
        <p:nvSpPr>
          <p:cNvPr id="27" name="Rectangle 11"/>
          <p:cNvSpPr>
            <a:spLocks noGrp="1"/>
          </p:cNvSpPr>
          <p:nvPr>
            <p:ph type="body" sz="quarter" idx="14" hasCustomPrompt="1"/>
          </p:nvPr>
        </p:nvSpPr>
        <p:spPr>
          <a:xfrm>
            <a:off x="752670" y="5600700"/>
            <a:ext cx="7772400" cy="838200"/>
          </a:xfrm>
        </p:spPr>
        <p:txBody>
          <a:bodyPr vert="horz" tIns="0"/>
          <a:lstStyle>
            <a:lvl1pPr>
              <a:buFontTx/>
              <a:buNone/>
              <a:defRPr sz="1800"/>
            </a:lvl1pPr>
            <a:extLst/>
          </a:lstStyle>
          <a:p>
            <a:pPr lvl="0"/>
            <a:r>
              <a:rPr lang="en-US" dirty="0"/>
              <a:t>Click to add subtitle</a:t>
            </a:r>
          </a:p>
        </p:txBody>
      </p:sp>
      <p:sp>
        <p:nvSpPr>
          <p:cNvPr id="7" name="Rectangle 6"/>
          <p:cNvSpPr>
            <a:spLocks noGrp="1"/>
          </p:cNvSpPr>
          <p:nvPr>
            <p:ph type="pic" sz="quarter" idx="11"/>
          </p:nvPr>
        </p:nvSpPr>
        <p:spPr>
          <a:xfrm>
            <a:off x="786338"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a:buFontTx/>
              <a:buNone/>
            </a:pPr>
            <a:r>
              <a:rPr lang="en-US" sz="2000"/>
              <a:t>Click icon to add picture</a:t>
            </a:r>
            <a:endParaRPr lang="en-US" sz="2000" dirty="0"/>
          </a:p>
        </p:txBody>
      </p:sp>
      <p:sp>
        <p:nvSpPr>
          <p:cNvPr id="18" name="Rectangle 6"/>
          <p:cNvSpPr>
            <a:spLocks noGrp="1"/>
          </p:cNvSpPr>
          <p:nvPr>
            <p:ph type="pic" sz="quarter" idx="15"/>
          </p:nvPr>
        </p:nvSpPr>
        <p:spPr>
          <a:xfrm>
            <a:off x="3474604"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a:buFontTx/>
              <a:buNone/>
            </a:pPr>
            <a:r>
              <a:rPr lang="en-US" sz="2000"/>
              <a:t>Click icon to add picture</a:t>
            </a:r>
            <a:endParaRPr lang="en-US" sz="2000" dirty="0"/>
          </a:p>
        </p:txBody>
      </p:sp>
      <p:sp>
        <p:nvSpPr>
          <p:cNvPr id="2" name="Rectangle 6"/>
          <p:cNvSpPr>
            <a:spLocks noGrp="1"/>
          </p:cNvSpPr>
          <p:nvPr>
            <p:ph type="pic" sz="quarter" idx="16"/>
          </p:nvPr>
        </p:nvSpPr>
        <p:spPr>
          <a:xfrm>
            <a:off x="6162870"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a:buFontTx/>
              <a:buNone/>
            </a:pPr>
            <a:r>
              <a:rPr lang="en-US" sz="2000"/>
              <a:t>Click icon to add picture</a:t>
            </a:r>
            <a:endParaRPr lang="en-US" sz="2000" dirty="0"/>
          </a:p>
        </p:txBody>
      </p:sp>
      <p:sp>
        <p:nvSpPr>
          <p:cNvPr id="8" name="Rectangle 7"/>
          <p:cNvSpPr>
            <a:spLocks noGrp="1"/>
          </p:cNvSpPr>
          <p:nvPr>
            <p:ph type="dt" sz="half" idx="17"/>
          </p:nvPr>
        </p:nvSpPr>
        <p:spPr/>
        <p:txBody>
          <a:bodyPr/>
          <a:lstStyle/>
          <a:p>
            <a:endParaRPr lang="en-US" dirty="0"/>
          </a:p>
        </p:txBody>
      </p:sp>
      <p:sp>
        <p:nvSpPr>
          <p:cNvPr id="9" name="Rectangle 8"/>
          <p:cNvSpPr>
            <a:spLocks noGrp="1"/>
          </p:cNvSpPr>
          <p:nvPr>
            <p:ph type="sldNum" sz="quarter" idx="18"/>
          </p:nvPr>
        </p:nvSpPr>
        <p:spPr/>
        <p:txBody>
          <a:bodyPr/>
          <a:lstStyle/>
          <a:p>
            <a:pPr algn="r"/>
            <a:fld id="{F99EC173-99AE-4773-AB25-02E469A13EAE}" type="slidenum">
              <a:rPr lang="en-US" sz="1200" smtClean="0">
                <a:solidFill>
                  <a:schemeClr val="tx2"/>
                </a:solidFill>
              </a:rPr>
              <a:pPr algn="r"/>
              <a:t>‹#›</a:t>
            </a:fld>
            <a:endParaRPr lang="en-US" dirty="0"/>
          </a:p>
        </p:txBody>
      </p:sp>
      <p:sp>
        <p:nvSpPr>
          <p:cNvPr id="10" name="Rectangle 9"/>
          <p:cNvSpPr>
            <a:spLocks noGrp="1"/>
          </p:cNvSpPr>
          <p:nvPr>
            <p:ph type="ftr" sz="quarter" idx="19"/>
          </p:nvPr>
        </p:nvSpPr>
        <p:spPr/>
        <p:txBody>
          <a:bodyPr/>
          <a:lstStyle/>
          <a:p>
            <a:endParaRPr lang="en-US" dirty="0"/>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3-Up Portrait with Captions">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2286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a:t>Click icon to add picture</a:t>
            </a:r>
            <a:endParaRPr lang="en-US" dirty="0"/>
          </a:p>
        </p:txBody>
      </p:sp>
      <p:sp>
        <p:nvSpPr>
          <p:cNvPr id="4" name="Rectangle 8"/>
          <p:cNvSpPr>
            <a:spLocks noGrp="1" noChangeAspect="1"/>
          </p:cNvSpPr>
          <p:nvPr>
            <p:ph type="pic" sz="quarter" idx="11"/>
          </p:nvPr>
        </p:nvSpPr>
        <p:spPr>
          <a:xfrm>
            <a:off x="32004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a:t>Click icon to add picture</a:t>
            </a:r>
            <a:endParaRPr lang="en-US" dirty="0"/>
          </a:p>
        </p:txBody>
      </p:sp>
      <p:sp>
        <p:nvSpPr>
          <p:cNvPr id="31" name="Rectangle 8"/>
          <p:cNvSpPr>
            <a:spLocks noGrp="1" noChangeAspect="1"/>
          </p:cNvSpPr>
          <p:nvPr>
            <p:ph type="pic" sz="quarter" idx="12"/>
          </p:nvPr>
        </p:nvSpPr>
        <p:spPr>
          <a:xfrm>
            <a:off x="61722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a:t>Click icon to add picture</a:t>
            </a:r>
            <a:endParaRPr lang="en-US" dirty="0"/>
          </a:p>
        </p:txBody>
      </p:sp>
      <p:sp>
        <p:nvSpPr>
          <p:cNvPr id="7" name="Rectangle 6"/>
          <p:cNvSpPr>
            <a:spLocks noGrp="1"/>
          </p:cNvSpPr>
          <p:nvPr>
            <p:ph type="body" sz="quarter" idx="13" hasCustomPrompt="1"/>
          </p:nvPr>
        </p:nvSpPr>
        <p:spPr>
          <a:xfrm>
            <a:off x="2286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a:t>Click to add caption</a:t>
            </a:r>
          </a:p>
        </p:txBody>
      </p:sp>
      <p:sp>
        <p:nvSpPr>
          <p:cNvPr id="6" name="Rectangle 6"/>
          <p:cNvSpPr>
            <a:spLocks noGrp="1"/>
          </p:cNvSpPr>
          <p:nvPr>
            <p:ph type="body" sz="quarter" idx="14" hasCustomPrompt="1"/>
          </p:nvPr>
        </p:nvSpPr>
        <p:spPr>
          <a:xfrm>
            <a:off x="32004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a:t>Click to add caption</a:t>
            </a:r>
          </a:p>
        </p:txBody>
      </p:sp>
      <p:sp>
        <p:nvSpPr>
          <p:cNvPr id="14" name="Rectangle 6"/>
          <p:cNvSpPr>
            <a:spLocks noGrp="1"/>
          </p:cNvSpPr>
          <p:nvPr>
            <p:ph type="body" sz="quarter" idx="15" hasCustomPrompt="1"/>
          </p:nvPr>
        </p:nvSpPr>
        <p:spPr>
          <a:xfrm>
            <a:off x="61722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a:t>Click to add caption</a:t>
            </a:r>
          </a:p>
        </p:txBody>
      </p:sp>
      <p:sp>
        <p:nvSpPr>
          <p:cNvPr id="8" name="Rectangle 7"/>
          <p:cNvSpPr>
            <a:spLocks noGrp="1"/>
          </p:cNvSpPr>
          <p:nvPr>
            <p:ph type="dt" sz="half" idx="16"/>
          </p:nvPr>
        </p:nvSpPr>
        <p:spPr/>
        <p:txBody>
          <a:bodyPr/>
          <a:lstStyle/>
          <a:p>
            <a:endParaRPr lang="en-US" dirty="0"/>
          </a:p>
        </p:txBody>
      </p:sp>
      <p:sp>
        <p:nvSpPr>
          <p:cNvPr id="9" name="Rectangle 8"/>
          <p:cNvSpPr>
            <a:spLocks noGrp="1"/>
          </p:cNvSpPr>
          <p:nvPr>
            <p:ph type="sldNum" sz="quarter" idx="17"/>
          </p:nvPr>
        </p:nvSpPr>
        <p:spPr/>
        <p:txBody>
          <a:bodyPr/>
          <a:lstStyle/>
          <a:p>
            <a:pPr algn="r"/>
            <a:fld id="{F99EC173-99AE-4773-AB25-02E469A13EAE}" type="slidenum">
              <a:rPr lang="en-US" sz="1200" smtClean="0">
                <a:solidFill>
                  <a:schemeClr val="tx2"/>
                </a:solidFill>
              </a:rPr>
              <a:pPr algn="r"/>
              <a:t>‹#›</a:t>
            </a:fld>
            <a:endParaRPr lang="en-US" dirty="0"/>
          </a:p>
        </p:txBody>
      </p:sp>
      <p:sp>
        <p:nvSpPr>
          <p:cNvPr id="10" name="Rectangle 9"/>
          <p:cNvSpPr>
            <a:spLocks noGrp="1"/>
          </p:cNvSpPr>
          <p:nvPr>
            <p:ph type="ftr" sz="quarter" idx="18"/>
          </p:nvPr>
        </p:nvSpPr>
        <p:spPr/>
        <p:txBody>
          <a:bodyPr/>
          <a:lstStyle/>
          <a:p>
            <a:endParaRPr lang="en-US" dirty="0"/>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Landscape (Fullscreen)">
    <p:spTree>
      <p:nvGrpSpPr>
        <p:cNvPr id="1" name=""/>
        <p:cNvGrpSpPr/>
        <p:nvPr/>
      </p:nvGrpSpPr>
      <p:grpSpPr>
        <a:xfrm>
          <a:off x="0" y="0"/>
          <a:ext cx="0" cy="0"/>
          <a:chOff x="0" y="0"/>
          <a:chExt cx="0" cy="0"/>
        </a:xfrm>
      </p:grpSpPr>
      <p:sp>
        <p:nvSpPr>
          <p:cNvPr id="15" name="Rectangle 6"/>
          <p:cNvSpPr>
            <a:spLocks noGrp="1" noChangeAspect="1"/>
          </p:cNvSpPr>
          <p:nvPr>
            <p:ph type="pic" sz="quarter" idx="10" hasCustomPrompt="1"/>
          </p:nvPr>
        </p:nvSpPr>
        <p:spPr>
          <a:xfrm>
            <a:off x="0" y="0"/>
            <a:ext cx="9144000" cy="6858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a:buFontTx/>
              <a:buNone/>
            </a:pPr>
            <a:r>
              <a:rPr lang="en-US" i="0" dirty="0"/>
              <a:t>Click icon</a:t>
            </a:r>
            <a:r>
              <a:rPr lang="en-US" i="0" baseline="0" dirty="0"/>
              <a:t> to add </a:t>
            </a:r>
            <a:r>
              <a:rPr lang="en-US" i="0" dirty="0"/>
              <a:t>full page picture</a:t>
            </a:r>
            <a:endParaRPr lang="en-US" i="0" baseline="0" dirty="0"/>
          </a:p>
          <a:p>
            <a:pPr marL="0" marR="0" indent="0" algn="ctr">
              <a:buFontTx/>
              <a:buNone/>
            </a:pPr>
            <a:endParaRPr lang="en-US" i="0" dirty="0"/>
          </a:p>
          <a:p>
            <a:pPr algn="ctr">
              <a:buFontTx/>
              <a:buNone/>
            </a:pPr>
            <a:endParaRPr lang="en-US" i="0" dirty="0"/>
          </a:p>
          <a:p>
            <a:pPr algn="ctr">
              <a:buFontTx/>
              <a:buNone/>
            </a:pPr>
            <a:endParaRPr lang="en-US" i="0" dirty="0"/>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897907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bum Section">
    <p:spTree>
      <p:nvGrpSpPr>
        <p:cNvPr id="1" name=""/>
        <p:cNvGrpSpPr/>
        <p:nvPr/>
      </p:nvGrpSpPr>
      <p:grpSpPr>
        <a:xfrm>
          <a:off x="0" y="0"/>
          <a:ext cx="0" cy="0"/>
          <a:chOff x="0" y="0"/>
          <a:chExt cx="0" cy="0"/>
        </a:xfrm>
      </p:grpSpPr>
      <p:sp>
        <p:nvSpPr>
          <p:cNvPr id="17" name="Rectangle 2"/>
          <p:cNvSpPr>
            <a:spLocks noGrp="1"/>
          </p:cNvSpPr>
          <p:nvPr>
            <p:ph type="title" hasCustomPrompt="1"/>
          </p:nvPr>
        </p:nvSpPr>
        <p:spPr>
          <a:xfrm>
            <a:off x="752670" y="4572000"/>
            <a:ext cx="7781730" cy="990600"/>
          </a:xfrm>
        </p:spPr>
        <p:txBody>
          <a:bodyPr vert="horz" bIns="0" anchor="b" anchorCtr="0"/>
          <a:lstStyle>
            <a:lvl1pPr>
              <a:defRPr baseline="0"/>
            </a:lvl1pPr>
            <a:extLst/>
          </a:lstStyle>
          <a:p>
            <a:r>
              <a:rPr lang="en-US" dirty="0"/>
              <a:t>Click to add section title</a:t>
            </a:r>
          </a:p>
        </p:txBody>
      </p:sp>
      <p:sp>
        <p:nvSpPr>
          <p:cNvPr id="27" name="Rectangle 11"/>
          <p:cNvSpPr>
            <a:spLocks noGrp="1"/>
          </p:cNvSpPr>
          <p:nvPr>
            <p:ph type="body" sz="quarter" idx="14" hasCustomPrompt="1"/>
          </p:nvPr>
        </p:nvSpPr>
        <p:spPr>
          <a:xfrm>
            <a:off x="752670" y="5600700"/>
            <a:ext cx="7772400" cy="838200"/>
          </a:xfrm>
        </p:spPr>
        <p:txBody>
          <a:bodyPr vert="horz" tIns="0"/>
          <a:lstStyle>
            <a:lvl1pPr>
              <a:buFontTx/>
              <a:buNone/>
              <a:defRPr sz="1800"/>
            </a:lvl1pPr>
            <a:extLst/>
          </a:lstStyle>
          <a:p>
            <a:pPr lvl="0"/>
            <a:r>
              <a:rPr lang="en-US" dirty="0"/>
              <a:t>Click to add subtitle</a:t>
            </a:r>
          </a:p>
        </p:txBody>
      </p:sp>
      <p:sp>
        <p:nvSpPr>
          <p:cNvPr id="7" name="Rectangle 6"/>
          <p:cNvSpPr>
            <a:spLocks noGrp="1"/>
          </p:cNvSpPr>
          <p:nvPr>
            <p:ph type="pic" sz="quarter" idx="11"/>
          </p:nvPr>
        </p:nvSpPr>
        <p:spPr>
          <a:xfrm>
            <a:off x="786338"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a:buFontTx/>
              <a:buNone/>
            </a:pPr>
            <a:r>
              <a:rPr lang="en-US" sz="2000"/>
              <a:t>Click icon to add picture</a:t>
            </a:r>
            <a:endParaRPr lang="en-US" sz="2000" dirty="0"/>
          </a:p>
        </p:txBody>
      </p:sp>
      <p:sp>
        <p:nvSpPr>
          <p:cNvPr id="18" name="Rectangle 6"/>
          <p:cNvSpPr>
            <a:spLocks noGrp="1"/>
          </p:cNvSpPr>
          <p:nvPr>
            <p:ph type="pic" sz="quarter" idx="15"/>
          </p:nvPr>
        </p:nvSpPr>
        <p:spPr>
          <a:xfrm>
            <a:off x="3474604"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a:buFontTx/>
              <a:buNone/>
            </a:pPr>
            <a:r>
              <a:rPr lang="en-US" sz="2000"/>
              <a:t>Click icon to add picture</a:t>
            </a:r>
            <a:endParaRPr lang="en-US" sz="2000" dirty="0"/>
          </a:p>
        </p:txBody>
      </p:sp>
      <p:sp>
        <p:nvSpPr>
          <p:cNvPr id="2" name="Rectangle 6"/>
          <p:cNvSpPr>
            <a:spLocks noGrp="1"/>
          </p:cNvSpPr>
          <p:nvPr>
            <p:ph type="pic" sz="quarter" idx="16"/>
          </p:nvPr>
        </p:nvSpPr>
        <p:spPr>
          <a:xfrm>
            <a:off x="6162870"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a:buFontTx/>
              <a:buNone/>
            </a:pPr>
            <a:r>
              <a:rPr lang="en-US" sz="2000"/>
              <a:t>Click icon to add picture</a:t>
            </a:r>
            <a:endParaRPr lang="en-US" sz="2000" dirty="0"/>
          </a:p>
        </p:txBody>
      </p:sp>
      <p:sp>
        <p:nvSpPr>
          <p:cNvPr id="8" name="Rectangle 7"/>
          <p:cNvSpPr>
            <a:spLocks noGrp="1"/>
          </p:cNvSpPr>
          <p:nvPr>
            <p:ph type="dt" sz="half" idx="17"/>
          </p:nvPr>
        </p:nvSpPr>
        <p:spPr/>
        <p:txBody>
          <a:bodyPr/>
          <a:lstStyle/>
          <a:p>
            <a:endParaRPr lang="en-US" dirty="0"/>
          </a:p>
        </p:txBody>
      </p:sp>
      <p:sp>
        <p:nvSpPr>
          <p:cNvPr id="9" name="Rectangle 8"/>
          <p:cNvSpPr>
            <a:spLocks noGrp="1"/>
          </p:cNvSpPr>
          <p:nvPr>
            <p:ph type="sldNum" sz="quarter" idx="18"/>
          </p:nvPr>
        </p:nvSpPr>
        <p:spPr/>
        <p:txBody>
          <a:bodyPr/>
          <a:lstStyle/>
          <a:p>
            <a:pPr algn="r"/>
            <a:fld id="{F99EC173-99AE-4773-AB25-02E469A13EAE}" type="slidenum">
              <a:rPr lang="en-US" sz="1200" smtClean="0">
                <a:solidFill>
                  <a:schemeClr val="tx2"/>
                </a:solidFill>
              </a:rPr>
              <a:pPr algn="r"/>
              <a:t>‹#›</a:t>
            </a:fld>
            <a:endParaRPr lang="en-US" dirty="0"/>
          </a:p>
        </p:txBody>
      </p:sp>
      <p:sp>
        <p:nvSpPr>
          <p:cNvPr id="10" name="Rectangle 9"/>
          <p:cNvSpPr>
            <a:spLocks noGrp="1"/>
          </p:cNvSpPr>
          <p:nvPr>
            <p:ph type="ftr" sz="quarter" idx="19"/>
          </p:nvPr>
        </p:nvSpPr>
        <p:spPr/>
        <p:txBody>
          <a:bodyPr/>
          <a:lstStyle/>
          <a:p>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reserve="1">
  <p:cSld name="2-Up Portrait with Captions">
    <p:spTree>
      <p:nvGrpSpPr>
        <p:cNvPr id="1" name=""/>
        <p:cNvGrpSpPr/>
        <p:nvPr/>
      </p:nvGrpSpPr>
      <p:grpSpPr>
        <a:xfrm>
          <a:off x="0" y="0"/>
          <a:ext cx="0" cy="0"/>
          <a:chOff x="0" y="0"/>
          <a:chExt cx="0" cy="0"/>
        </a:xfrm>
      </p:grpSpPr>
      <p:sp>
        <p:nvSpPr>
          <p:cNvPr id="20" name="Rectangle 8"/>
          <p:cNvSpPr>
            <a:spLocks noGrp="1" noChangeAspect="1"/>
          </p:cNvSpPr>
          <p:nvPr>
            <p:ph type="pic" sz="quarter" idx="10"/>
          </p:nvPr>
        </p:nvSpPr>
        <p:spPr>
          <a:xfrm>
            <a:off x="4722048" y="609600"/>
            <a:ext cx="3431353" cy="4575141"/>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a:t>Click icon to add picture</a:t>
            </a:r>
            <a:endParaRPr lang="en-US" sz="2400" i="0" dirty="0"/>
          </a:p>
        </p:txBody>
      </p:sp>
      <p:sp>
        <p:nvSpPr>
          <p:cNvPr id="11" name="Rectangle 8"/>
          <p:cNvSpPr>
            <a:spLocks noGrp="1" noChangeAspect="1"/>
          </p:cNvSpPr>
          <p:nvPr>
            <p:ph type="pic" sz="quarter" idx="11"/>
          </p:nvPr>
        </p:nvSpPr>
        <p:spPr>
          <a:xfrm>
            <a:off x="1066800" y="609600"/>
            <a:ext cx="3429000" cy="4572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a:t>Click icon to add picture</a:t>
            </a:r>
            <a:endParaRPr lang="en-US" sz="2400" i="0" dirty="0"/>
          </a:p>
        </p:txBody>
      </p:sp>
      <p:sp>
        <p:nvSpPr>
          <p:cNvPr id="3" name="Rectangle 7"/>
          <p:cNvSpPr>
            <a:spLocks noGrp="1"/>
          </p:cNvSpPr>
          <p:nvPr>
            <p:ph type="body" sz="quarter" idx="14" hasCustomPrompt="1"/>
          </p:nvPr>
        </p:nvSpPr>
        <p:spPr>
          <a:xfrm>
            <a:off x="1066800" y="5334000"/>
            <a:ext cx="3429000" cy="1066800"/>
          </a:xfrm>
        </p:spPr>
        <p:txBody>
          <a:bodyPr lIns="91440"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a:t>Click to add caption</a:t>
            </a:r>
          </a:p>
        </p:txBody>
      </p:sp>
      <p:sp>
        <p:nvSpPr>
          <p:cNvPr id="19" name="Rectangle 7"/>
          <p:cNvSpPr>
            <a:spLocks noGrp="1"/>
          </p:cNvSpPr>
          <p:nvPr>
            <p:ph type="body" sz="quarter" idx="15" hasCustomPrompt="1"/>
          </p:nvPr>
        </p:nvSpPr>
        <p:spPr>
          <a:xfrm>
            <a:off x="4724400" y="5334000"/>
            <a:ext cx="3429000" cy="1066800"/>
          </a:xfrm>
        </p:spPr>
        <p:txBody>
          <a:bodyPr lIns="91440"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a:t>Click to add caption</a:t>
            </a:r>
          </a:p>
        </p:txBody>
      </p:sp>
      <p:sp>
        <p:nvSpPr>
          <p:cNvPr id="6" name="Rectangle 5"/>
          <p:cNvSpPr>
            <a:spLocks noGrp="1"/>
          </p:cNvSpPr>
          <p:nvPr>
            <p:ph type="dt" sz="half" idx="16"/>
          </p:nvPr>
        </p:nvSpPr>
        <p:spPr/>
        <p:txBody>
          <a:bodyPr/>
          <a:lstStyle/>
          <a:p>
            <a:endParaRPr lang="en-US" dirty="0"/>
          </a:p>
        </p:txBody>
      </p:sp>
      <p:sp>
        <p:nvSpPr>
          <p:cNvPr id="7" name="Rectangle 6"/>
          <p:cNvSpPr>
            <a:spLocks noGrp="1"/>
          </p:cNvSpPr>
          <p:nvPr>
            <p:ph type="sldNum" sz="quarter" idx="17"/>
          </p:nvPr>
        </p:nvSpPr>
        <p:spPr/>
        <p:txBody>
          <a:bodyPr/>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8"/>
          </p:nvPr>
        </p:nvSpPr>
        <p:spPr/>
        <p:txBody>
          <a:bodyPr/>
          <a:lstStyle/>
          <a:p>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Landscape with Captions">
    <p:spTree>
      <p:nvGrpSpPr>
        <p:cNvPr id="1" name=""/>
        <p:cNvGrpSpPr/>
        <p:nvPr/>
      </p:nvGrpSpPr>
      <p:grpSpPr>
        <a:xfrm>
          <a:off x="0" y="0"/>
          <a:ext cx="0" cy="0"/>
          <a:chOff x="0" y="0"/>
          <a:chExt cx="0" cy="0"/>
        </a:xfrm>
      </p:grpSpPr>
      <p:sp>
        <p:nvSpPr>
          <p:cNvPr id="23" name="Rectangle 7"/>
          <p:cNvSpPr>
            <a:spLocks noGrp="1" noChangeAspect="1"/>
          </p:cNvSpPr>
          <p:nvPr>
            <p:ph type="pic" sz="quarter" idx="13"/>
          </p:nvPr>
        </p:nvSpPr>
        <p:spPr>
          <a:xfrm>
            <a:off x="4648200" y="1676401"/>
            <a:ext cx="4038600" cy="302895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25" name="Rectangle 7"/>
          <p:cNvSpPr>
            <a:spLocks noGrp="1" noChangeAspect="1"/>
          </p:cNvSpPr>
          <p:nvPr>
            <p:ph type="pic" sz="quarter" idx="14"/>
          </p:nvPr>
        </p:nvSpPr>
        <p:spPr>
          <a:xfrm>
            <a:off x="457200" y="1676401"/>
            <a:ext cx="4038600" cy="302895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8" name="Rectangle 7"/>
          <p:cNvSpPr>
            <a:spLocks noGrp="1"/>
          </p:cNvSpPr>
          <p:nvPr>
            <p:ph type="body" sz="quarter" idx="16" hasCustomPrompt="1"/>
          </p:nvPr>
        </p:nvSpPr>
        <p:spPr>
          <a:xfrm>
            <a:off x="457200" y="4857749"/>
            <a:ext cx="4038600" cy="1238251"/>
          </a:xfrm>
        </p:spPr>
        <p:txBody>
          <a:bodyPr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a:t>Click to add caption</a:t>
            </a:r>
          </a:p>
        </p:txBody>
      </p:sp>
      <p:sp>
        <p:nvSpPr>
          <p:cNvPr id="19" name="Rectangle 7"/>
          <p:cNvSpPr>
            <a:spLocks noGrp="1"/>
          </p:cNvSpPr>
          <p:nvPr>
            <p:ph type="body" sz="quarter" idx="17" hasCustomPrompt="1"/>
          </p:nvPr>
        </p:nvSpPr>
        <p:spPr>
          <a:xfrm>
            <a:off x="4648200" y="4857749"/>
            <a:ext cx="4038600" cy="1238251"/>
          </a:xfrm>
        </p:spPr>
        <p:txBody>
          <a:bodyPr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a:t>Click to add caption</a:t>
            </a:r>
          </a:p>
        </p:txBody>
      </p:sp>
      <p:sp>
        <p:nvSpPr>
          <p:cNvPr id="6" name="Rectangle 5"/>
          <p:cNvSpPr>
            <a:spLocks noGrp="1"/>
          </p:cNvSpPr>
          <p:nvPr>
            <p:ph type="dt" sz="half" idx="18"/>
          </p:nvPr>
        </p:nvSpPr>
        <p:spPr/>
        <p:txBody>
          <a:bodyPr/>
          <a:lstStyle/>
          <a:p>
            <a:endParaRPr lang="en-US" dirty="0"/>
          </a:p>
        </p:txBody>
      </p:sp>
      <p:sp>
        <p:nvSpPr>
          <p:cNvPr id="7" name="Rectangle 6"/>
          <p:cNvSpPr>
            <a:spLocks noGrp="1"/>
          </p:cNvSpPr>
          <p:nvPr>
            <p:ph type="sldNum" sz="quarter" idx="19"/>
          </p:nvPr>
        </p:nvSpPr>
        <p:spPr/>
        <p:txBody>
          <a:bodyPr/>
          <a:lstStyle/>
          <a:p>
            <a:pPr algn="r"/>
            <a:fld id="{F99EC173-99AE-4773-AB25-02E469A13EAE}" type="slidenum">
              <a:rPr lang="en-US" sz="1200" smtClean="0">
                <a:solidFill>
                  <a:schemeClr val="tx2"/>
                </a:solidFill>
              </a:rPr>
              <a:pPr algn="r"/>
              <a:t>‹#›</a:t>
            </a:fld>
            <a:endParaRPr lang="en-US" dirty="0"/>
          </a:p>
        </p:txBody>
      </p:sp>
      <p:sp>
        <p:nvSpPr>
          <p:cNvPr id="9" name="Rectangle 8"/>
          <p:cNvSpPr>
            <a:spLocks noGrp="1"/>
          </p:cNvSpPr>
          <p:nvPr>
            <p:ph type="ftr" sz="quarter" idx="20"/>
          </p:nvPr>
        </p:nvSpPr>
        <p:spPr/>
        <p:txBody>
          <a:bodyPr/>
          <a:lstStyle/>
          <a:p>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Up Mixed with Caption">
    <p:spTree>
      <p:nvGrpSpPr>
        <p:cNvPr id="1" name=""/>
        <p:cNvGrpSpPr/>
        <p:nvPr/>
      </p:nvGrpSpPr>
      <p:grpSpPr>
        <a:xfrm>
          <a:off x="0" y="0"/>
          <a:ext cx="0" cy="0"/>
          <a:chOff x="0" y="0"/>
          <a:chExt cx="0" cy="0"/>
        </a:xfrm>
      </p:grpSpPr>
      <p:sp>
        <p:nvSpPr>
          <p:cNvPr id="6" name="Rectangle 7"/>
          <p:cNvSpPr>
            <a:spLocks noGrp="1" noChangeAspect="1"/>
          </p:cNvSpPr>
          <p:nvPr>
            <p:ph type="pic" sz="quarter" idx="11"/>
          </p:nvPr>
        </p:nvSpPr>
        <p:spPr>
          <a:xfrm>
            <a:off x="5141976" y="381001"/>
            <a:ext cx="3773424" cy="283006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i="0"/>
              <a:t>Click icon to add picture</a:t>
            </a:r>
            <a:endParaRPr lang="en-US" i="0" dirty="0"/>
          </a:p>
        </p:txBody>
      </p:sp>
      <p:sp>
        <p:nvSpPr>
          <p:cNvPr id="22" name="Rectangle 7"/>
          <p:cNvSpPr>
            <a:spLocks noGrp="1" noChangeAspect="1"/>
          </p:cNvSpPr>
          <p:nvPr>
            <p:ph type="pic" sz="quarter" idx="12"/>
          </p:nvPr>
        </p:nvSpPr>
        <p:spPr>
          <a:xfrm>
            <a:off x="454152" y="381000"/>
            <a:ext cx="4462272" cy="5949696"/>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i="0"/>
              <a:t>Click icon to add picture</a:t>
            </a:r>
            <a:endParaRPr lang="en-US" i="0" dirty="0"/>
          </a:p>
        </p:txBody>
      </p:sp>
      <p:sp>
        <p:nvSpPr>
          <p:cNvPr id="11" name="Rectangle 7"/>
          <p:cNvSpPr>
            <a:spLocks noGrp="1"/>
          </p:cNvSpPr>
          <p:nvPr>
            <p:ph type="body" sz="quarter" idx="13" hasCustomPrompt="1"/>
          </p:nvPr>
        </p:nvSpPr>
        <p:spPr>
          <a:xfrm>
            <a:off x="5141978" y="3352800"/>
            <a:ext cx="3773425" cy="2971800"/>
          </a:xfrm>
        </p:spPr>
        <p:txBody>
          <a:bodyPr anchor="t"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a:t>Click to add caption</a:t>
            </a:r>
          </a:p>
        </p:txBody>
      </p:sp>
      <p:sp>
        <p:nvSpPr>
          <p:cNvPr id="5" name="Rectangle 4"/>
          <p:cNvSpPr>
            <a:spLocks noGrp="1"/>
          </p:cNvSpPr>
          <p:nvPr>
            <p:ph type="dt" sz="half" idx="14"/>
          </p:nvPr>
        </p:nvSpPr>
        <p:spPr/>
        <p:txBody>
          <a:bodyPr/>
          <a:lstStyle/>
          <a:p>
            <a:endParaRPr lang="en-US" dirty="0"/>
          </a:p>
        </p:txBody>
      </p:sp>
      <p:sp>
        <p:nvSpPr>
          <p:cNvPr id="7" name="Rectangle 6"/>
          <p:cNvSpPr>
            <a:spLocks noGrp="1"/>
          </p:cNvSpPr>
          <p:nvPr>
            <p:ph type="sldNum" sz="quarter" idx="15"/>
          </p:nvPr>
        </p:nvSpPr>
        <p:spPr/>
        <p:txBody>
          <a:bodyPr/>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6"/>
          </p:nvPr>
        </p:nvSpPr>
        <p:spPr/>
        <p:txBody>
          <a:bodyPr/>
          <a:lstStyle/>
          <a:p>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Portrait with Captions">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2286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a:t>Click icon to add picture</a:t>
            </a:r>
            <a:endParaRPr lang="en-US" dirty="0"/>
          </a:p>
        </p:txBody>
      </p:sp>
      <p:sp>
        <p:nvSpPr>
          <p:cNvPr id="4" name="Rectangle 8"/>
          <p:cNvSpPr>
            <a:spLocks noGrp="1" noChangeAspect="1"/>
          </p:cNvSpPr>
          <p:nvPr>
            <p:ph type="pic" sz="quarter" idx="11"/>
          </p:nvPr>
        </p:nvSpPr>
        <p:spPr>
          <a:xfrm>
            <a:off x="32004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a:t>Click icon to add picture</a:t>
            </a:r>
            <a:endParaRPr lang="en-US" dirty="0"/>
          </a:p>
        </p:txBody>
      </p:sp>
      <p:sp>
        <p:nvSpPr>
          <p:cNvPr id="31" name="Rectangle 8"/>
          <p:cNvSpPr>
            <a:spLocks noGrp="1" noChangeAspect="1"/>
          </p:cNvSpPr>
          <p:nvPr>
            <p:ph type="pic" sz="quarter" idx="12"/>
          </p:nvPr>
        </p:nvSpPr>
        <p:spPr>
          <a:xfrm>
            <a:off x="61722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a:t>Click icon to add picture</a:t>
            </a:r>
            <a:endParaRPr lang="en-US" dirty="0"/>
          </a:p>
        </p:txBody>
      </p:sp>
      <p:sp>
        <p:nvSpPr>
          <p:cNvPr id="7" name="Rectangle 6"/>
          <p:cNvSpPr>
            <a:spLocks noGrp="1"/>
          </p:cNvSpPr>
          <p:nvPr>
            <p:ph type="body" sz="quarter" idx="13" hasCustomPrompt="1"/>
          </p:nvPr>
        </p:nvSpPr>
        <p:spPr>
          <a:xfrm>
            <a:off x="2286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a:t>Click to add caption</a:t>
            </a:r>
          </a:p>
        </p:txBody>
      </p:sp>
      <p:sp>
        <p:nvSpPr>
          <p:cNvPr id="6" name="Rectangle 6"/>
          <p:cNvSpPr>
            <a:spLocks noGrp="1"/>
          </p:cNvSpPr>
          <p:nvPr>
            <p:ph type="body" sz="quarter" idx="14" hasCustomPrompt="1"/>
          </p:nvPr>
        </p:nvSpPr>
        <p:spPr>
          <a:xfrm>
            <a:off x="32004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a:t>Click to add caption</a:t>
            </a:r>
          </a:p>
        </p:txBody>
      </p:sp>
      <p:sp>
        <p:nvSpPr>
          <p:cNvPr id="14" name="Rectangle 6"/>
          <p:cNvSpPr>
            <a:spLocks noGrp="1"/>
          </p:cNvSpPr>
          <p:nvPr>
            <p:ph type="body" sz="quarter" idx="15" hasCustomPrompt="1"/>
          </p:nvPr>
        </p:nvSpPr>
        <p:spPr>
          <a:xfrm>
            <a:off x="61722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a:t>Click to add caption</a:t>
            </a:r>
          </a:p>
        </p:txBody>
      </p:sp>
      <p:sp>
        <p:nvSpPr>
          <p:cNvPr id="8" name="Rectangle 7"/>
          <p:cNvSpPr>
            <a:spLocks noGrp="1"/>
          </p:cNvSpPr>
          <p:nvPr>
            <p:ph type="dt" sz="half" idx="16"/>
          </p:nvPr>
        </p:nvSpPr>
        <p:spPr/>
        <p:txBody>
          <a:bodyPr/>
          <a:lstStyle/>
          <a:p>
            <a:endParaRPr lang="en-US" dirty="0"/>
          </a:p>
        </p:txBody>
      </p:sp>
      <p:sp>
        <p:nvSpPr>
          <p:cNvPr id="9" name="Rectangle 8"/>
          <p:cNvSpPr>
            <a:spLocks noGrp="1"/>
          </p:cNvSpPr>
          <p:nvPr>
            <p:ph type="sldNum" sz="quarter" idx="17"/>
          </p:nvPr>
        </p:nvSpPr>
        <p:spPr/>
        <p:txBody>
          <a:bodyPr/>
          <a:lstStyle/>
          <a:p>
            <a:pPr algn="r"/>
            <a:fld id="{F99EC173-99AE-4773-AB25-02E469A13EAE}" type="slidenum">
              <a:rPr lang="en-US" sz="1200" smtClean="0">
                <a:solidFill>
                  <a:schemeClr val="tx2"/>
                </a:solidFill>
              </a:rPr>
              <a:pPr algn="r"/>
              <a:t>‹#›</a:t>
            </a:fld>
            <a:endParaRPr lang="en-US" dirty="0"/>
          </a:p>
        </p:txBody>
      </p:sp>
      <p:sp>
        <p:nvSpPr>
          <p:cNvPr id="10" name="Rectangle 9"/>
          <p:cNvSpPr>
            <a:spLocks noGrp="1"/>
          </p:cNvSpPr>
          <p:nvPr>
            <p:ph type="ftr" sz="quarter" idx="18"/>
          </p:nvPr>
        </p:nvSpPr>
        <p:spPr/>
        <p:txBody>
          <a:bodyPr/>
          <a:lstStyle/>
          <a:p>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theme" Target="../theme/theme2.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6" name="Rectangle 6"/>
          <p:cNvSpPr>
            <a:spLocks noGrp="1"/>
          </p:cNvSpPr>
          <p:nvPr>
            <p:ph type="title"/>
          </p:nvPr>
        </p:nvSpPr>
        <p:spPr>
          <a:xfrm>
            <a:off x="457200" y="274637"/>
            <a:ext cx="8229600" cy="1249363"/>
          </a:xfrm>
          <a:prstGeom prst="rect">
            <a:avLst/>
          </a:prstGeom>
        </p:spPr>
        <p:txBody>
          <a:bodyPr anchor="ctr">
            <a:normAutofit/>
          </a:bodyPr>
          <a:lstStyle/>
          <a:p>
            <a:r>
              <a:rPr lang="en-US" noProof="1"/>
              <a:t>Click to edit Master title style</a:t>
            </a:r>
            <a:endParaRPr lang="en-US" dirty="0"/>
          </a:p>
        </p:txBody>
      </p:sp>
      <p:sp>
        <p:nvSpPr>
          <p:cNvPr id="13" name="Rectangle 5"/>
          <p:cNvSpPr>
            <a:spLocks noGrp="1"/>
          </p:cNvSpPr>
          <p:nvPr>
            <p:ph type="body" idx="1"/>
          </p:nvPr>
        </p:nvSpPr>
        <p:spPr>
          <a:xfrm>
            <a:off x="457200" y="1600201"/>
            <a:ext cx="8229600" cy="4525963"/>
          </a:xfrm>
          <a:prstGeom prst="rect">
            <a:avLst/>
          </a:prstGeom>
        </p:spPr>
        <p:txBody>
          <a:bodyPr>
            <a:normAutofit/>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dirty="0"/>
          </a:p>
        </p:txBody>
      </p:sp>
      <p:sp>
        <p:nvSpPr>
          <p:cNvPr id="29" name="Rectangle 3"/>
          <p:cNvSpPr>
            <a:spLocks noGrp="1"/>
          </p:cNvSpPr>
          <p:nvPr>
            <p:ph type="dt" sz="half" idx="2"/>
          </p:nvPr>
        </p:nvSpPr>
        <p:spPr>
          <a:xfrm>
            <a:off x="66675" y="6559361"/>
            <a:ext cx="2438400" cy="244475"/>
          </a:xfrm>
          <a:prstGeom prst="rect">
            <a:avLst/>
          </a:prstGeom>
        </p:spPr>
        <p:txBody>
          <a:bodyPr anchor="b"/>
          <a:lstStyle>
            <a:lvl1pPr>
              <a:defRPr sz="1200">
                <a:solidFill>
                  <a:schemeClr val="tx2"/>
                </a:solidFill>
              </a:defRPr>
            </a:lvl1pPr>
            <a:extLst/>
          </a:lstStyle>
          <a:p>
            <a:endParaRPr lang="en-US" sz="1200" dirty="0">
              <a:solidFill>
                <a:schemeClr val="tx2"/>
              </a:solidFill>
            </a:endParaRPr>
          </a:p>
        </p:txBody>
      </p:sp>
      <p:sp>
        <p:nvSpPr>
          <p:cNvPr id="20" name="Rectangle 25"/>
          <p:cNvSpPr>
            <a:spLocks noGrp="1"/>
          </p:cNvSpPr>
          <p:nvPr>
            <p:ph type="ftr" sz="quarter" idx="3"/>
          </p:nvPr>
        </p:nvSpPr>
        <p:spPr>
          <a:xfrm>
            <a:off x="2995653" y="6558153"/>
            <a:ext cx="4648200" cy="246888"/>
          </a:xfrm>
          <a:prstGeom prst="rect">
            <a:avLst/>
          </a:prstGeom>
        </p:spPr>
        <p:txBody>
          <a:bodyPr anchor="b"/>
          <a:lstStyle>
            <a:lvl1pPr algn="ctr">
              <a:defRPr sz="1200">
                <a:solidFill>
                  <a:schemeClr val="tx2"/>
                </a:solidFill>
              </a:defRPr>
            </a:lvl1pPr>
            <a:extLst/>
          </a:lstStyle>
          <a:p>
            <a:pPr algn="ctr"/>
            <a:endParaRPr lang="en-US" sz="1200" dirty="0">
              <a:solidFill>
                <a:schemeClr val="tx2"/>
              </a:solidFill>
            </a:endParaRPr>
          </a:p>
        </p:txBody>
      </p:sp>
      <p:sp>
        <p:nvSpPr>
          <p:cNvPr id="23" name="Rectangle 16"/>
          <p:cNvSpPr>
            <a:spLocks noGrp="1"/>
          </p:cNvSpPr>
          <p:nvPr>
            <p:ph type="sldNum" sz="quarter" idx="4"/>
          </p:nvPr>
        </p:nvSpPr>
        <p:spPr>
          <a:xfrm>
            <a:off x="8172450" y="6559361"/>
            <a:ext cx="914400" cy="244475"/>
          </a:xfrm>
          <a:prstGeom prst="rect">
            <a:avLst/>
          </a:prstGeom>
        </p:spPr>
        <p:txBody>
          <a:bodyPr/>
          <a:lstStyle>
            <a:lvl1pPr algn="r">
              <a:defRPr sz="1200">
                <a:solidFill>
                  <a:schemeClr val="tx2"/>
                </a:solidFill>
              </a:defRPr>
            </a:lvl1pPr>
            <a:extLst/>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p:fade/>
  </p:transition>
  <p:hf hdr="0" ftr="0" dt="0"/>
  <p:txStyles>
    <p:titleStyle>
      <a:lvl1pPr algn="l" rtl="0" eaLnBrk="1" latinLnBrk="0" hangingPunct="1">
        <a:spcBef>
          <a:spcPct val="0"/>
        </a:spcBef>
        <a:buNone/>
        <a:defRPr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342900" indent="-342900" algn="l" rtl="0" eaLnBrk="1" latinLnBrk="0" hangingPunct="1">
        <a:spcBef>
          <a:spcPct val="20000"/>
        </a:spcBef>
        <a:buChar char="•"/>
        <a:defRPr sz="2400">
          <a:solidFill>
            <a:schemeClr val="tx1"/>
          </a:solidFill>
          <a:latin typeface="+mn-lt"/>
          <a:ea typeface="+mn-ea"/>
          <a:cs typeface="+mn-cs"/>
        </a:defRPr>
      </a:lvl1pPr>
      <a:lvl2pPr marL="742950" indent="-285750" algn="l" rtl="0" eaLnBrk="1" latinLnBrk="0" hangingPunct="1">
        <a:spcBef>
          <a:spcPct val="20000"/>
        </a:spcBef>
        <a:buChar char="–"/>
        <a:defRPr sz="24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1800">
          <a:solidFill>
            <a:schemeClr val="tx1"/>
          </a:solidFill>
          <a:latin typeface="+mn-lt"/>
          <a:ea typeface="+mn-ea"/>
          <a:cs typeface="+mn-cs"/>
        </a:defRPr>
      </a:lvl4pPr>
      <a:lvl5pPr marL="2057400" indent="-228600" algn="l" rtl="0" eaLnBrk="1" latinLnBrk="0" hangingPunct="1">
        <a:spcBef>
          <a:spcPct val="20000"/>
        </a:spcBef>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6" y="484093"/>
            <a:ext cx="7556313" cy="1116107"/>
          </a:xfrm>
          <a:prstGeom prst="rect">
            <a:avLst/>
          </a:prstGeom>
        </p:spPr>
        <p:txBody>
          <a:bodyPr vert="horz" lIns="91440" tIns="45720" rIns="91440" bIns="45720" rtlCol="0" anchor="t" anchorCtr="0">
            <a:noAutofit/>
          </a:bodyPr>
          <a:lstStyle/>
          <a:p>
            <a:r>
              <a:rPr lang="en-GB"/>
              <a:t>Click to edit Master title style</a:t>
            </a:r>
            <a:endParaRPr/>
          </a:p>
        </p:txBody>
      </p:sp>
      <p:sp>
        <p:nvSpPr>
          <p:cNvPr id="3" name="Text Placeholder 2"/>
          <p:cNvSpPr>
            <a:spLocks noGrp="1"/>
          </p:cNvSpPr>
          <p:nvPr>
            <p:ph type="body" idx="1"/>
          </p:nvPr>
        </p:nvSpPr>
        <p:spPr>
          <a:xfrm>
            <a:off x="498476" y="1981201"/>
            <a:ext cx="7556313" cy="4144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2"/>
          </p:nvPr>
        </p:nvSpPr>
        <p:spPr>
          <a:xfrm>
            <a:off x="6795247" y="6423586"/>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endParaRPr lang="en-US" sz="1200" dirty="0">
              <a:solidFill>
                <a:schemeClr val="tx2"/>
              </a:solidFill>
            </a:endParaRPr>
          </a:p>
        </p:txBody>
      </p:sp>
      <p:sp>
        <p:nvSpPr>
          <p:cNvPr id="5" name="Footer Placeholder 4"/>
          <p:cNvSpPr>
            <a:spLocks noGrp="1"/>
          </p:cNvSpPr>
          <p:nvPr>
            <p:ph type="ftr" sz="quarter" idx="3"/>
          </p:nvPr>
        </p:nvSpPr>
        <p:spPr>
          <a:xfrm>
            <a:off x="201706" y="6423586"/>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pPr algn="ctr"/>
            <a:endParaRPr lang="en-US" sz="1200" dirty="0">
              <a:solidFill>
                <a:schemeClr val="tx2"/>
              </a:solidFill>
            </a:endParaRPr>
          </a:p>
        </p:txBody>
      </p:sp>
      <p:sp>
        <p:nvSpPr>
          <p:cNvPr id="6" name="Slide Number Placeholder 5"/>
          <p:cNvSpPr>
            <a:spLocks noGrp="1"/>
          </p:cNvSpPr>
          <p:nvPr>
            <p:ph type="sldNum" sz="quarter" idx="4"/>
          </p:nvPr>
        </p:nvSpPr>
        <p:spPr>
          <a:xfrm>
            <a:off x="8305800" y="242235"/>
            <a:ext cx="554038" cy="365125"/>
          </a:xfrm>
          <a:prstGeom prst="rect">
            <a:avLst/>
          </a:prstGeom>
        </p:spPr>
        <p:txBody>
          <a:bodyPr vert="horz" lIns="91440" tIns="45720" rIns="91440" bIns="45720" rtlCol="0" anchor="ctr"/>
          <a:lstStyle>
            <a:lvl1pPr algn="r">
              <a:defRPr sz="1400">
                <a:solidFill>
                  <a:schemeClr val="bg1"/>
                </a:solidFill>
              </a:defRPr>
            </a:lvl1p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4" r:id="rId22"/>
    <p:sldLayoutId id="2147483695" r:id="rId23"/>
    <p:sldLayoutId id="2147483697" r:id="rId24"/>
    <p:sldLayoutId id="2147483698" r:id="rId25"/>
  </p:sldLayoutIdLst>
  <p:transition>
    <p:fade/>
  </p:transition>
  <p:hf hdr="0" ft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4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47.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47.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image" Target="../media/image24.png"/><Relationship Id="rId1" Type="http://schemas.openxmlformats.org/officeDocument/2006/relationships/slideLayout" Target="../slideLayouts/slideLayout46.xml"/><Relationship Id="rId6" Type="http://schemas.openxmlformats.org/officeDocument/2006/relationships/image" Target="../media/image28.jpg"/><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hyperlink" Target="http://www.caxtonhouse.org/" TargetMode="External"/><Relationship Id="rId7" Type="http://schemas.openxmlformats.org/officeDocument/2006/relationships/image" Target="../media/image32.png"/><Relationship Id="rId2" Type="http://schemas.openxmlformats.org/officeDocument/2006/relationships/hyperlink" Target="mailto:admin@caxtonhouse.org" TargetMode="External"/><Relationship Id="rId1" Type="http://schemas.openxmlformats.org/officeDocument/2006/relationships/slideLayout" Target="../slideLayouts/slideLayout47.xml"/><Relationship Id="rId6" Type="http://schemas.openxmlformats.org/officeDocument/2006/relationships/image" Target="../media/image31.png"/><Relationship Id="rId5" Type="http://schemas.openxmlformats.org/officeDocument/2006/relationships/hyperlink" Target="https://powerupnorthlondon.org/" TargetMode="External"/><Relationship Id="rId4" Type="http://schemas.openxmlformats.org/officeDocument/2006/relationships/hyperlink" Target="mailto:info@powerupnorthlondon.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985BE9-0452-A894-8CCE-444F3E9821CB}"/>
              </a:ext>
            </a:extLst>
          </p:cNvPr>
          <p:cNvPicPr>
            <a:picLocks noChangeAspect="1"/>
          </p:cNvPicPr>
          <p:nvPr/>
        </p:nvPicPr>
        <p:blipFill>
          <a:blip r:embed="rId3"/>
          <a:stretch>
            <a:fillRect/>
          </a:stretch>
        </p:blipFill>
        <p:spPr>
          <a:xfrm>
            <a:off x="1" y="1739514"/>
            <a:ext cx="7239000" cy="5118485"/>
          </a:xfrm>
          <a:prstGeom prst="rect">
            <a:avLst/>
          </a:prstGeom>
        </p:spPr>
      </p:pic>
      <p:sp>
        <p:nvSpPr>
          <p:cNvPr id="17" name="Rectangle 16"/>
          <p:cNvSpPr>
            <a:spLocks noGrp="1"/>
          </p:cNvSpPr>
          <p:nvPr>
            <p:ph type="body" sz="quarter" idx="10"/>
          </p:nvPr>
        </p:nvSpPr>
        <p:spPr>
          <a:xfrm>
            <a:off x="762000" y="914400"/>
            <a:ext cx="7620000" cy="2743200"/>
          </a:xfrm>
        </p:spPr>
        <p:txBody>
          <a:bodyPr/>
          <a:lstStyle/>
          <a:p>
            <a:pPr algn="ctr"/>
            <a:r>
              <a:rPr lang="en-US" sz="2800" dirty="0"/>
              <a:t>Caxton House Community Centre</a:t>
            </a:r>
          </a:p>
          <a:p>
            <a:pPr algn="ctr"/>
            <a:r>
              <a:rPr lang="en-US" sz="2800" dirty="0"/>
              <a:t>Decarbonisation &amp; Energy Saving Advice</a:t>
            </a:r>
          </a:p>
          <a:p>
            <a:pPr algn="ctr"/>
            <a:endParaRPr lang="en-US" dirty="0"/>
          </a:p>
          <a:p>
            <a:pPr algn="ctr"/>
            <a:r>
              <a:rPr lang="en-US" dirty="0"/>
              <a:t>Paul Furze, Chief Executive</a:t>
            </a:r>
          </a:p>
          <a:p>
            <a:pPr algn="ctr"/>
            <a:r>
              <a:rPr lang="en-US" dirty="0"/>
              <a:t>Sue Collins, Finance and Office Manager</a:t>
            </a:r>
          </a:p>
          <a:p>
            <a:pPr algn="ctr"/>
            <a:endParaRPr lang="en-US" dirty="0"/>
          </a:p>
          <a:p>
            <a:pPr algn="ctr"/>
            <a:r>
              <a:rPr lang="en-US" dirty="0"/>
              <a:t>ISN AGM</a:t>
            </a:r>
          </a:p>
          <a:p>
            <a:pPr algn="ctr"/>
            <a:r>
              <a:rPr lang="en-US" dirty="0"/>
              <a:t>6 October 2022</a:t>
            </a:r>
          </a:p>
          <a:p>
            <a:pPr algn="ctr"/>
            <a:endParaRPr lang="en-US" dirty="0"/>
          </a:p>
        </p:txBody>
      </p:sp>
      <p:pic>
        <p:nvPicPr>
          <p:cNvPr id="6" name="Picture 5">
            <a:extLst>
              <a:ext uri="{FF2B5EF4-FFF2-40B4-BE49-F238E27FC236}">
                <a16:creationId xmlns:a16="http://schemas.microsoft.com/office/drawing/2014/main" id="{1FB06435-5924-DB8D-1334-D220430D4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6817" y="4800600"/>
            <a:ext cx="957583" cy="1623768"/>
          </a:xfrm>
          <a:prstGeom prst="rect">
            <a:avLst/>
          </a:prstGeom>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38095-1B4A-DDBD-B063-E8E72E5DBE56}"/>
              </a:ext>
            </a:extLst>
          </p:cNvPr>
          <p:cNvSpPr>
            <a:spLocks noGrp="1"/>
          </p:cNvSpPr>
          <p:nvPr>
            <p:ph type="title"/>
          </p:nvPr>
        </p:nvSpPr>
        <p:spPr>
          <a:xfrm>
            <a:off x="311700" y="593367"/>
            <a:ext cx="8603700" cy="763600"/>
          </a:xfrm>
        </p:spPr>
        <p:txBody>
          <a:bodyPr>
            <a:normAutofit fontScale="90000"/>
          </a:bodyPr>
          <a:lstStyle/>
          <a:p>
            <a:r>
              <a:rPr lang="en-US" dirty="0"/>
              <a:t>About Caxton House Community Centre</a:t>
            </a:r>
          </a:p>
        </p:txBody>
      </p:sp>
      <p:sp>
        <p:nvSpPr>
          <p:cNvPr id="3" name="Text Placeholder 2">
            <a:extLst>
              <a:ext uri="{FF2B5EF4-FFF2-40B4-BE49-F238E27FC236}">
                <a16:creationId xmlns:a16="http://schemas.microsoft.com/office/drawing/2014/main" id="{AE67488D-9752-D74B-D9C0-91E670EAC032}"/>
              </a:ext>
            </a:extLst>
          </p:cNvPr>
          <p:cNvSpPr>
            <a:spLocks noGrp="1"/>
          </p:cNvSpPr>
          <p:nvPr>
            <p:ph type="body" idx="1"/>
          </p:nvPr>
        </p:nvSpPr>
        <p:spPr>
          <a:xfrm>
            <a:off x="311700" y="1536633"/>
            <a:ext cx="8603700" cy="4555200"/>
          </a:xfrm>
        </p:spPr>
        <p:txBody>
          <a:bodyPr>
            <a:normAutofit/>
          </a:bodyPr>
          <a:lstStyle/>
          <a:p>
            <a:pPr marL="444500" algn="l">
              <a:spcAft>
                <a:spcPts val="0"/>
              </a:spcAft>
            </a:pPr>
            <a:r>
              <a:rPr lang="en-US" sz="1800" b="0" i="0" dirty="0">
                <a:solidFill>
                  <a:srgbClr val="202124"/>
                </a:solidFill>
                <a:effectLst/>
                <a:latin typeface="+mj-lt"/>
              </a:rPr>
              <a:t>Caxton House is a long-established multi-purpose Community Hub in Islington</a:t>
            </a:r>
            <a:br>
              <a:rPr lang="en-US" sz="1800" b="0" i="0" dirty="0">
                <a:solidFill>
                  <a:srgbClr val="202124"/>
                </a:solidFill>
                <a:effectLst/>
                <a:latin typeface="+mj-lt"/>
              </a:rPr>
            </a:br>
            <a:endParaRPr lang="en-US" sz="1100" b="0" i="0" dirty="0">
              <a:solidFill>
                <a:srgbClr val="1D2228"/>
              </a:solidFill>
              <a:effectLst/>
              <a:latin typeface="+mj-lt"/>
            </a:endParaRPr>
          </a:p>
          <a:p>
            <a:pPr marL="444500" algn="l">
              <a:spcAft>
                <a:spcPts val="0"/>
              </a:spcAft>
            </a:pPr>
            <a:r>
              <a:rPr lang="en-US" sz="1800" b="0" i="0" dirty="0">
                <a:solidFill>
                  <a:srgbClr val="202124"/>
                </a:solidFill>
                <a:effectLst/>
                <a:latin typeface="+mj-lt"/>
              </a:rPr>
              <a:t>We provide a wide range of diverse, highly responsive and community led services and activities to the local neighbourhood</a:t>
            </a:r>
            <a:br>
              <a:rPr lang="en-US" sz="1800" b="0" i="0" dirty="0">
                <a:solidFill>
                  <a:srgbClr val="202124"/>
                </a:solidFill>
                <a:effectLst/>
                <a:latin typeface="+mj-lt"/>
              </a:rPr>
            </a:br>
            <a:endParaRPr lang="en-US" sz="1050" b="0" i="0" dirty="0">
              <a:solidFill>
                <a:srgbClr val="1D2228"/>
              </a:solidFill>
              <a:effectLst/>
              <a:latin typeface="+mj-lt"/>
            </a:endParaRPr>
          </a:p>
          <a:p>
            <a:pPr marL="444500" algn="l">
              <a:spcAft>
                <a:spcPts val="0"/>
              </a:spcAft>
            </a:pPr>
            <a:r>
              <a:rPr lang="en-US" sz="1800" b="0" i="0" dirty="0">
                <a:solidFill>
                  <a:srgbClr val="202124"/>
                </a:solidFill>
                <a:effectLst/>
                <a:latin typeface="+mj-lt"/>
              </a:rPr>
              <a:t>We tackle health inequalities and social isolation, and promote community cohesion</a:t>
            </a:r>
            <a:br>
              <a:rPr lang="en-US" sz="1800" b="0" i="0" dirty="0">
                <a:solidFill>
                  <a:srgbClr val="202124"/>
                </a:solidFill>
                <a:effectLst/>
                <a:latin typeface="+mj-lt"/>
              </a:rPr>
            </a:br>
            <a:endParaRPr lang="en-US" sz="1100" b="0" i="0" dirty="0">
              <a:solidFill>
                <a:srgbClr val="1D2228"/>
              </a:solidFill>
              <a:effectLst/>
              <a:latin typeface="+mj-lt"/>
            </a:endParaRPr>
          </a:p>
          <a:p>
            <a:pPr marL="444500" algn="l">
              <a:spcAft>
                <a:spcPts val="0"/>
              </a:spcAft>
            </a:pPr>
            <a:r>
              <a:rPr lang="en-US" sz="1800" b="0" i="0" dirty="0">
                <a:solidFill>
                  <a:srgbClr val="1D2228"/>
                </a:solidFill>
                <a:effectLst/>
                <a:latin typeface="+mj-lt"/>
              </a:rPr>
              <a:t>One of our priorities is supporting </a:t>
            </a:r>
            <a:br>
              <a:rPr lang="en-US" sz="1800" b="0" i="0" dirty="0">
                <a:solidFill>
                  <a:srgbClr val="1D2228"/>
                </a:solidFill>
                <a:effectLst/>
                <a:latin typeface="+mj-lt"/>
              </a:rPr>
            </a:br>
            <a:r>
              <a:rPr lang="en-US" sz="1800" b="0" i="0" dirty="0">
                <a:solidFill>
                  <a:srgbClr val="1D2228"/>
                </a:solidFill>
                <a:effectLst/>
                <a:latin typeface="+mj-lt"/>
              </a:rPr>
              <a:t>residents with the cost of living </a:t>
            </a:r>
            <a:br>
              <a:rPr lang="en-US" sz="1800" b="0" i="0" dirty="0">
                <a:solidFill>
                  <a:srgbClr val="1D2228"/>
                </a:solidFill>
                <a:effectLst/>
                <a:latin typeface="+mj-lt"/>
              </a:rPr>
            </a:br>
            <a:r>
              <a:rPr lang="en-US" sz="1800" b="0" i="0" dirty="0">
                <a:solidFill>
                  <a:srgbClr val="1D2228"/>
                </a:solidFill>
                <a:effectLst/>
                <a:latin typeface="+mj-lt"/>
              </a:rPr>
              <a:t>crisis</a:t>
            </a:r>
            <a:br>
              <a:rPr lang="en-US" sz="1800" b="0" i="0" dirty="0">
                <a:solidFill>
                  <a:srgbClr val="1D2228"/>
                </a:solidFill>
                <a:effectLst/>
                <a:latin typeface="+mj-lt"/>
              </a:rPr>
            </a:br>
            <a:endParaRPr lang="en-US" sz="1100" b="0" i="0" dirty="0">
              <a:solidFill>
                <a:srgbClr val="1D2228"/>
              </a:solidFill>
              <a:effectLst/>
              <a:latin typeface="+mj-lt"/>
            </a:endParaRPr>
          </a:p>
          <a:p>
            <a:pPr marL="444500" algn="l">
              <a:spcAft>
                <a:spcPts val="0"/>
              </a:spcAft>
            </a:pPr>
            <a:r>
              <a:rPr lang="en-US" sz="1800" b="0" i="0" dirty="0">
                <a:solidFill>
                  <a:srgbClr val="1D2228"/>
                </a:solidFill>
                <a:effectLst/>
                <a:latin typeface="+mj-lt"/>
              </a:rPr>
              <a:t>We are working with Power Up </a:t>
            </a:r>
            <a:br>
              <a:rPr lang="en-US" sz="1800" b="0" i="0" dirty="0">
                <a:solidFill>
                  <a:srgbClr val="1D2228"/>
                </a:solidFill>
                <a:effectLst/>
                <a:latin typeface="+mj-lt"/>
              </a:rPr>
            </a:br>
            <a:r>
              <a:rPr lang="en-US" sz="1800" b="0" i="0" dirty="0">
                <a:solidFill>
                  <a:srgbClr val="1D2228"/>
                </a:solidFill>
                <a:effectLst/>
                <a:latin typeface="+mj-lt"/>
              </a:rPr>
              <a:t>North London on decarbonising </a:t>
            </a:r>
            <a:br>
              <a:rPr lang="en-US" sz="1800" b="0" i="0" dirty="0">
                <a:solidFill>
                  <a:srgbClr val="1D2228"/>
                </a:solidFill>
                <a:effectLst/>
                <a:latin typeface="+mj-lt"/>
              </a:rPr>
            </a:br>
            <a:r>
              <a:rPr lang="en-US" sz="1800" b="0" i="0" dirty="0">
                <a:solidFill>
                  <a:srgbClr val="1D2228"/>
                </a:solidFill>
                <a:effectLst/>
                <a:latin typeface="+mj-lt"/>
              </a:rPr>
              <a:t>our building</a:t>
            </a:r>
          </a:p>
        </p:txBody>
      </p:sp>
      <p:pic>
        <p:nvPicPr>
          <p:cNvPr id="5" name="Picture 4">
            <a:extLst>
              <a:ext uri="{FF2B5EF4-FFF2-40B4-BE49-F238E27FC236}">
                <a16:creationId xmlns:a16="http://schemas.microsoft.com/office/drawing/2014/main" id="{14CDD282-9616-5484-DE37-A12A3A402C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3585601"/>
            <a:ext cx="3657600" cy="2738999"/>
          </a:xfrm>
          <a:prstGeom prst="rect">
            <a:avLst/>
          </a:prstGeom>
          <a:ln w="12700">
            <a:solidFill>
              <a:schemeClr val="tx1"/>
            </a:solidFill>
          </a:ln>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52604E70-E469-5845-38B3-2445CDB452C1}"/>
              </a:ext>
            </a:extLst>
          </p:cNvPr>
          <p:cNvSpPr>
            <a:spLocks noGrp="1"/>
          </p:cNvSpPr>
          <p:nvPr>
            <p:ph type="sldNum" idx="12"/>
          </p:nvPr>
        </p:nvSpPr>
        <p:spPr/>
        <p:txBody>
          <a:bodyPr/>
          <a:lstStyle/>
          <a:p>
            <a:fld id="{00000000-1234-1234-1234-123412341234}" type="slidenum">
              <a:rPr lang="en-GB" smtClean="0"/>
              <a:pPr/>
              <a:t>2</a:t>
            </a:fld>
            <a:endParaRPr lang="en-GB"/>
          </a:p>
        </p:txBody>
      </p:sp>
      <p:sp>
        <p:nvSpPr>
          <p:cNvPr id="6" name="TextBox 5">
            <a:extLst>
              <a:ext uri="{FF2B5EF4-FFF2-40B4-BE49-F238E27FC236}">
                <a16:creationId xmlns:a16="http://schemas.microsoft.com/office/drawing/2014/main" id="{66422C0E-2E79-7D78-109E-B4EAE8B06E25}"/>
              </a:ext>
            </a:extLst>
          </p:cNvPr>
          <p:cNvSpPr txBox="1"/>
          <p:nvPr/>
        </p:nvSpPr>
        <p:spPr>
          <a:xfrm>
            <a:off x="8610600" y="6400800"/>
            <a:ext cx="410558"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3016359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5" name="Rectangle 4">
            <a:extLst>
              <a:ext uri="{FF2B5EF4-FFF2-40B4-BE49-F238E27FC236}">
                <a16:creationId xmlns:a16="http://schemas.microsoft.com/office/drawing/2014/main" id="{271FACBE-11AC-BC8B-7638-794141375503}"/>
              </a:ext>
            </a:extLst>
          </p:cNvPr>
          <p:cNvSpPr/>
          <p:nvPr/>
        </p:nvSpPr>
        <p:spPr>
          <a:xfrm>
            <a:off x="384449" y="990600"/>
            <a:ext cx="1993306" cy="4580974"/>
          </a:xfrm>
          <a:prstGeom prst="rect">
            <a:avLst/>
          </a:prstGeom>
          <a:solidFill>
            <a:srgbClr val="F89B34"/>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6" name="Rectangle 5">
            <a:extLst>
              <a:ext uri="{FF2B5EF4-FFF2-40B4-BE49-F238E27FC236}">
                <a16:creationId xmlns:a16="http://schemas.microsoft.com/office/drawing/2014/main" id="{4D7A32D9-4AF2-4248-A427-B2707860C84A}"/>
              </a:ext>
            </a:extLst>
          </p:cNvPr>
          <p:cNvSpPr/>
          <p:nvPr/>
        </p:nvSpPr>
        <p:spPr>
          <a:xfrm>
            <a:off x="2482272" y="1000699"/>
            <a:ext cx="1993306" cy="4580974"/>
          </a:xfrm>
          <a:prstGeom prst="rect">
            <a:avLst/>
          </a:prstGeom>
          <a:solidFill>
            <a:schemeClr val="accent3">
              <a:lumMod val="60000"/>
              <a:lumOff val="4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7" name="Rectangle 6">
            <a:extLst>
              <a:ext uri="{FF2B5EF4-FFF2-40B4-BE49-F238E27FC236}">
                <a16:creationId xmlns:a16="http://schemas.microsoft.com/office/drawing/2014/main" id="{91EA6AE0-55C4-F370-6DD4-01AB0E87A9F5}"/>
              </a:ext>
            </a:extLst>
          </p:cNvPr>
          <p:cNvSpPr/>
          <p:nvPr/>
        </p:nvSpPr>
        <p:spPr>
          <a:xfrm>
            <a:off x="4585723" y="1000699"/>
            <a:ext cx="1993306" cy="4580974"/>
          </a:xfrm>
          <a:prstGeom prst="rect">
            <a:avLst/>
          </a:prstGeom>
          <a:solidFill>
            <a:srgbClr val="7F7E54"/>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dirty="0"/>
          </a:p>
        </p:txBody>
      </p:sp>
      <p:sp>
        <p:nvSpPr>
          <p:cNvPr id="8" name="Rectangle 7">
            <a:extLst>
              <a:ext uri="{FF2B5EF4-FFF2-40B4-BE49-F238E27FC236}">
                <a16:creationId xmlns:a16="http://schemas.microsoft.com/office/drawing/2014/main" id="{06C84605-6075-8FA7-4ADC-F850D7FF2AED}"/>
              </a:ext>
            </a:extLst>
          </p:cNvPr>
          <p:cNvSpPr/>
          <p:nvPr/>
        </p:nvSpPr>
        <p:spPr>
          <a:xfrm>
            <a:off x="6693494" y="990600"/>
            <a:ext cx="1993306" cy="4580974"/>
          </a:xfrm>
          <a:prstGeom prst="rect">
            <a:avLst/>
          </a:prstGeom>
          <a:solidFill>
            <a:schemeClr val="accent6"/>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17" name="Rectangle 16">
            <a:extLst>
              <a:ext uri="{FF2B5EF4-FFF2-40B4-BE49-F238E27FC236}">
                <a16:creationId xmlns:a16="http://schemas.microsoft.com/office/drawing/2014/main" id="{06F99105-05AC-D36B-EC8E-A8C3E787FE51}"/>
              </a:ext>
            </a:extLst>
          </p:cNvPr>
          <p:cNvSpPr/>
          <p:nvPr/>
        </p:nvSpPr>
        <p:spPr>
          <a:xfrm>
            <a:off x="609600" y="4497568"/>
            <a:ext cx="1569599" cy="833746"/>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8" name="Google Shape;108;p19"/>
          <p:cNvSpPr txBox="1">
            <a:spLocks noGrp="1"/>
          </p:cNvSpPr>
          <p:nvPr>
            <p:ph type="title"/>
          </p:nvPr>
        </p:nvSpPr>
        <p:spPr>
          <a:xfrm>
            <a:off x="233476" y="192626"/>
            <a:ext cx="8520600" cy="572700"/>
          </a:xfrm>
          <a:prstGeom prst="rect">
            <a:avLst/>
          </a:prstGeom>
          <a:noFill/>
          <a:ln w="19050" cap="flat" cmpd="sng">
            <a:noFill/>
            <a:prstDash val="solid"/>
            <a:round/>
            <a:headEnd type="none" w="sm" len="sm"/>
            <a:tailEnd type="none" w="sm" len="sm"/>
          </a:ln>
        </p:spPr>
        <p:txBody>
          <a:bodyPr spcFirstLastPara="1" vert="horz" wrap="square" lIns="91425" tIns="91425" rIns="91425" bIns="91425" rtlCol="0" anchor="t" anchorCtr="0">
            <a:normAutofit fontScale="90000"/>
          </a:bodyPr>
          <a:lstStyle/>
          <a:p>
            <a:pPr>
              <a:buClr>
                <a:schemeClr val="dk1"/>
              </a:buClr>
              <a:buSzPct val="39285"/>
            </a:pPr>
            <a:r>
              <a:rPr lang="en-GB" sz="2800" dirty="0"/>
              <a:t>Our path to decarbonisation</a:t>
            </a:r>
            <a:endParaRPr sz="2800" dirty="0"/>
          </a:p>
        </p:txBody>
      </p:sp>
      <p:sp>
        <p:nvSpPr>
          <p:cNvPr id="110" name="Google Shape;110;p19"/>
          <p:cNvSpPr txBox="1"/>
          <p:nvPr/>
        </p:nvSpPr>
        <p:spPr>
          <a:xfrm>
            <a:off x="609600" y="4584320"/>
            <a:ext cx="1552652" cy="759314"/>
          </a:xfrm>
          <a:prstGeom prst="rect">
            <a:avLst/>
          </a:prstGeom>
          <a:noFill/>
          <a:ln>
            <a:noFill/>
          </a:ln>
        </p:spPr>
        <p:txBody>
          <a:bodyPr spcFirstLastPara="1" wrap="square" lIns="91425" tIns="91425" rIns="91425" bIns="91425" anchor="b" anchorCtr="0">
            <a:noAutofit/>
          </a:bodyPr>
          <a:lstStyle/>
          <a:p>
            <a:pPr algn="ctr"/>
            <a:r>
              <a:rPr lang="en-GB" sz="1600" dirty="0"/>
              <a:t>2009 </a:t>
            </a:r>
            <a:br>
              <a:rPr lang="en-GB" sz="1600" dirty="0"/>
            </a:br>
            <a:r>
              <a:rPr lang="en-GB" sz="1600" dirty="0"/>
              <a:t>Rooftop solar panels</a:t>
            </a:r>
            <a:endParaRPr sz="1600" dirty="0"/>
          </a:p>
        </p:txBody>
      </p:sp>
      <p:pic>
        <p:nvPicPr>
          <p:cNvPr id="115" name="Google Shape;115;p19"/>
          <p:cNvPicPr preferRelativeResize="0"/>
          <p:nvPr/>
        </p:nvPicPr>
        <p:blipFill rotWithShape="1">
          <a:blip r:embed="rId3">
            <a:alphaModFix/>
          </a:blip>
          <a:srcRect b="9868"/>
          <a:stretch/>
        </p:blipFill>
        <p:spPr>
          <a:xfrm>
            <a:off x="6934200" y="1212302"/>
            <a:ext cx="1551278" cy="1805684"/>
          </a:xfrm>
          <a:prstGeom prst="rect">
            <a:avLst/>
          </a:prstGeom>
          <a:noFill/>
          <a:ln>
            <a:noFill/>
          </a:ln>
        </p:spPr>
      </p:pic>
      <p:pic>
        <p:nvPicPr>
          <p:cNvPr id="116" name="Google Shape;116;p19"/>
          <p:cNvPicPr preferRelativeResize="0"/>
          <p:nvPr/>
        </p:nvPicPr>
        <p:blipFill rotWithShape="1">
          <a:blip r:embed="rId4">
            <a:alphaModFix/>
          </a:blip>
          <a:srcRect l="3947" t="28800" r="642" b="12737"/>
          <a:stretch/>
        </p:blipFill>
        <p:spPr>
          <a:xfrm>
            <a:off x="6934200" y="3136608"/>
            <a:ext cx="1542755" cy="1254878"/>
          </a:xfrm>
          <a:prstGeom prst="rect">
            <a:avLst/>
          </a:prstGeom>
          <a:noFill/>
          <a:ln>
            <a:noFill/>
          </a:ln>
        </p:spPr>
      </p:pic>
      <p:pic>
        <p:nvPicPr>
          <p:cNvPr id="118" name="Google Shape;118;p19"/>
          <p:cNvPicPr preferRelativeResize="0"/>
          <p:nvPr/>
        </p:nvPicPr>
        <p:blipFill>
          <a:blip r:embed="rId5">
            <a:alphaModFix/>
          </a:blip>
          <a:stretch>
            <a:fillRect/>
          </a:stretch>
        </p:blipFill>
        <p:spPr>
          <a:xfrm>
            <a:off x="4787321" y="1456965"/>
            <a:ext cx="1647926" cy="2344890"/>
          </a:xfrm>
          <a:prstGeom prst="rect">
            <a:avLst/>
          </a:prstGeom>
          <a:noFill/>
          <a:ln>
            <a:noFill/>
          </a:ln>
          <a:effectLst>
            <a:outerShdw blurRad="57150" dist="19050" dir="5400000" algn="bl" rotWithShape="0">
              <a:srgbClr val="000000">
                <a:alpha val="50000"/>
              </a:srgbClr>
            </a:outerShdw>
          </a:effectLst>
        </p:spPr>
      </p:pic>
      <p:sp>
        <p:nvSpPr>
          <p:cNvPr id="2" name="TextBox 1">
            <a:extLst>
              <a:ext uri="{FF2B5EF4-FFF2-40B4-BE49-F238E27FC236}">
                <a16:creationId xmlns:a16="http://schemas.microsoft.com/office/drawing/2014/main" id="{856F3C55-C78C-BCBE-F56C-CD211EDBED3C}"/>
              </a:ext>
            </a:extLst>
          </p:cNvPr>
          <p:cNvSpPr txBox="1"/>
          <p:nvPr/>
        </p:nvSpPr>
        <p:spPr>
          <a:xfrm>
            <a:off x="233476" y="5955268"/>
            <a:ext cx="7919924" cy="646331"/>
          </a:xfrm>
          <a:prstGeom prst="rect">
            <a:avLst/>
          </a:prstGeom>
          <a:noFill/>
        </p:spPr>
        <p:txBody>
          <a:bodyPr wrap="square" rtlCol="0">
            <a:spAutoFit/>
          </a:bodyPr>
          <a:lstStyle/>
          <a:p>
            <a:r>
              <a:rPr lang="en-US" dirty="0"/>
              <a:t>52 </a:t>
            </a:r>
            <a:r>
              <a:rPr lang="en-US" dirty="0" err="1"/>
              <a:t>tonnes</a:t>
            </a:r>
            <a:r>
              <a:rPr lang="en-US" dirty="0"/>
              <a:t> of cumulative carbon savings from these actions equivalent to annual emissions from 24 average households – </a:t>
            </a:r>
            <a:r>
              <a:rPr lang="en-US" sz="1400" i="1" dirty="0"/>
              <a:t>Ofgem stats</a:t>
            </a:r>
          </a:p>
        </p:txBody>
      </p:sp>
      <p:pic>
        <p:nvPicPr>
          <p:cNvPr id="13" name="Picture 12">
            <a:extLst>
              <a:ext uri="{FF2B5EF4-FFF2-40B4-BE49-F238E27FC236}">
                <a16:creationId xmlns:a16="http://schemas.microsoft.com/office/drawing/2014/main" id="{82256E42-D00B-7A2D-0477-3B620DD334F4}"/>
              </a:ext>
            </a:extLst>
          </p:cNvPr>
          <p:cNvPicPr>
            <a:picLocks noChangeAspect="1"/>
          </p:cNvPicPr>
          <p:nvPr/>
        </p:nvPicPr>
        <p:blipFill rotWithShape="1">
          <a:blip r:embed="rId6"/>
          <a:srcRect l="8312" t="14319" r="36809" b="28174"/>
          <a:stretch/>
        </p:blipFill>
        <p:spPr>
          <a:xfrm>
            <a:off x="626547" y="1191556"/>
            <a:ext cx="1526585" cy="2410442"/>
          </a:xfrm>
          <a:prstGeom prst="rect">
            <a:avLst/>
          </a:prstGeom>
        </p:spPr>
      </p:pic>
      <p:pic>
        <p:nvPicPr>
          <p:cNvPr id="1026" name="Picture 2" descr="Alpex Solar Panels - Marlec">
            <a:extLst>
              <a:ext uri="{FF2B5EF4-FFF2-40B4-BE49-F238E27FC236}">
                <a16:creationId xmlns:a16="http://schemas.microsoft.com/office/drawing/2014/main" id="{8174CC2E-7405-FF7E-3991-1DD4D0ACF27B}"/>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3914" t="6751" r="17153" b="11072"/>
          <a:stretch/>
        </p:blipFill>
        <p:spPr bwMode="auto">
          <a:xfrm rot="5400000">
            <a:off x="1039657" y="3535295"/>
            <a:ext cx="794536" cy="94719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0ED98615-6293-8860-5FDD-F6485069C2CC}"/>
              </a:ext>
            </a:extLst>
          </p:cNvPr>
          <p:cNvSpPr/>
          <p:nvPr/>
        </p:nvSpPr>
        <p:spPr>
          <a:xfrm>
            <a:off x="2704483" y="4504123"/>
            <a:ext cx="1569599" cy="839511"/>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0E1EA3C1-F9F5-EEE9-7199-9F2712778C97}"/>
              </a:ext>
            </a:extLst>
          </p:cNvPr>
          <p:cNvSpPr/>
          <p:nvPr/>
        </p:nvSpPr>
        <p:spPr>
          <a:xfrm>
            <a:off x="4753452" y="4440728"/>
            <a:ext cx="1715665" cy="902906"/>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2AEB465B-2C79-F200-1FC3-9197F3EC245F}"/>
              </a:ext>
            </a:extLst>
          </p:cNvPr>
          <p:cNvSpPr/>
          <p:nvPr/>
        </p:nvSpPr>
        <p:spPr>
          <a:xfrm>
            <a:off x="6914508" y="4504123"/>
            <a:ext cx="1569599" cy="839511"/>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Google Shape;110;p19">
            <a:extLst>
              <a:ext uri="{FF2B5EF4-FFF2-40B4-BE49-F238E27FC236}">
                <a16:creationId xmlns:a16="http://schemas.microsoft.com/office/drawing/2014/main" id="{11343C99-15C2-1602-37AA-2AE47591C3F6}"/>
              </a:ext>
            </a:extLst>
          </p:cNvPr>
          <p:cNvSpPr txBox="1"/>
          <p:nvPr/>
        </p:nvSpPr>
        <p:spPr>
          <a:xfrm>
            <a:off x="2714548" y="4682693"/>
            <a:ext cx="1552652" cy="562569"/>
          </a:xfrm>
          <a:prstGeom prst="rect">
            <a:avLst/>
          </a:prstGeom>
          <a:noFill/>
          <a:ln>
            <a:noFill/>
          </a:ln>
        </p:spPr>
        <p:txBody>
          <a:bodyPr spcFirstLastPara="1" wrap="square" lIns="91425" tIns="91425" rIns="91425" bIns="91425" anchor="b" anchorCtr="0">
            <a:noAutofit/>
          </a:bodyPr>
          <a:lstStyle/>
          <a:p>
            <a:pPr algn="ctr"/>
            <a:r>
              <a:rPr lang="en-GB" sz="1600" dirty="0"/>
              <a:t>2017-18</a:t>
            </a:r>
            <a:br>
              <a:rPr lang="en-GB" sz="1600" dirty="0"/>
            </a:br>
            <a:r>
              <a:rPr lang="en-GB" sz="1600" dirty="0"/>
              <a:t>LED lights</a:t>
            </a:r>
            <a:endParaRPr sz="1600" dirty="0"/>
          </a:p>
        </p:txBody>
      </p:sp>
      <p:sp>
        <p:nvSpPr>
          <p:cNvPr id="15" name="Google Shape;110;p19">
            <a:extLst>
              <a:ext uri="{FF2B5EF4-FFF2-40B4-BE49-F238E27FC236}">
                <a16:creationId xmlns:a16="http://schemas.microsoft.com/office/drawing/2014/main" id="{E0915873-96B3-DF6F-BB8D-E449F72A3718}"/>
              </a:ext>
            </a:extLst>
          </p:cNvPr>
          <p:cNvSpPr txBox="1"/>
          <p:nvPr/>
        </p:nvSpPr>
        <p:spPr>
          <a:xfrm>
            <a:off x="4744225" y="4529734"/>
            <a:ext cx="1740891" cy="769413"/>
          </a:xfrm>
          <a:prstGeom prst="rect">
            <a:avLst/>
          </a:prstGeom>
          <a:noFill/>
          <a:ln>
            <a:noFill/>
          </a:ln>
        </p:spPr>
        <p:txBody>
          <a:bodyPr spcFirstLastPara="1" wrap="square" lIns="91425" tIns="91425" rIns="91425" bIns="91425" anchor="b" anchorCtr="0">
            <a:noAutofit/>
          </a:bodyPr>
          <a:lstStyle/>
          <a:p>
            <a:pPr algn="ctr"/>
            <a:r>
              <a:rPr lang="en-GB" sz="1600" dirty="0"/>
              <a:t>2021 </a:t>
            </a:r>
            <a:br>
              <a:rPr lang="en-GB" sz="1600" dirty="0"/>
            </a:br>
            <a:r>
              <a:rPr lang="en-GB" sz="1600" dirty="0"/>
              <a:t>Decarbonisation feasibility report</a:t>
            </a:r>
            <a:endParaRPr sz="1600" dirty="0"/>
          </a:p>
        </p:txBody>
      </p:sp>
      <p:sp>
        <p:nvSpPr>
          <p:cNvPr id="16" name="Google Shape;110;p19">
            <a:extLst>
              <a:ext uri="{FF2B5EF4-FFF2-40B4-BE49-F238E27FC236}">
                <a16:creationId xmlns:a16="http://schemas.microsoft.com/office/drawing/2014/main" id="{4C266E63-1504-EDEF-799D-F298E12F7EE8}"/>
              </a:ext>
            </a:extLst>
          </p:cNvPr>
          <p:cNvSpPr txBox="1"/>
          <p:nvPr/>
        </p:nvSpPr>
        <p:spPr>
          <a:xfrm>
            <a:off x="6914508" y="4594419"/>
            <a:ext cx="1552652" cy="759314"/>
          </a:xfrm>
          <a:prstGeom prst="rect">
            <a:avLst/>
          </a:prstGeom>
          <a:noFill/>
          <a:ln>
            <a:noFill/>
          </a:ln>
        </p:spPr>
        <p:txBody>
          <a:bodyPr spcFirstLastPara="1" wrap="square" lIns="91425" tIns="91425" rIns="91425" bIns="91425" anchor="b" anchorCtr="0">
            <a:noAutofit/>
          </a:bodyPr>
          <a:lstStyle/>
          <a:p>
            <a:pPr algn="ctr"/>
            <a:r>
              <a:rPr lang="en-GB" sz="1600" dirty="0"/>
              <a:t>2022 </a:t>
            </a:r>
            <a:br>
              <a:rPr lang="en-GB" sz="1600" dirty="0"/>
            </a:br>
            <a:r>
              <a:rPr lang="en-GB" sz="1600" dirty="0"/>
              <a:t>Triple glazed windows</a:t>
            </a:r>
            <a:endParaRPr sz="1600" dirty="0"/>
          </a:p>
        </p:txBody>
      </p:sp>
      <p:pic>
        <p:nvPicPr>
          <p:cNvPr id="22" name="Picture 21">
            <a:extLst>
              <a:ext uri="{FF2B5EF4-FFF2-40B4-BE49-F238E27FC236}">
                <a16:creationId xmlns:a16="http://schemas.microsoft.com/office/drawing/2014/main" id="{55BA7659-5A79-6238-1857-BE8D57E602A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17870" b="5184"/>
          <a:stretch/>
        </p:blipFill>
        <p:spPr>
          <a:xfrm>
            <a:off x="2701231" y="1191556"/>
            <a:ext cx="1565969" cy="2410442"/>
          </a:xfrm>
          <a:prstGeom prst="rect">
            <a:avLst/>
          </a:prstGeom>
        </p:spPr>
      </p:pic>
      <p:pic>
        <p:nvPicPr>
          <p:cNvPr id="24" name="Picture 23">
            <a:extLst>
              <a:ext uri="{FF2B5EF4-FFF2-40B4-BE49-F238E27FC236}">
                <a16:creationId xmlns:a16="http://schemas.microsoft.com/office/drawing/2014/main" id="{19C46749-C05A-4ABB-CFE4-A243C359F52A}"/>
              </a:ext>
            </a:extLst>
          </p:cNvPr>
          <p:cNvPicPr>
            <a:picLocks noChangeAspect="1"/>
          </p:cNvPicPr>
          <p:nvPr/>
        </p:nvPicPr>
        <p:blipFill>
          <a:blip r:embed="rId9"/>
          <a:stretch>
            <a:fillRect/>
          </a:stretch>
        </p:blipFill>
        <p:spPr>
          <a:xfrm>
            <a:off x="2937812" y="3710370"/>
            <a:ext cx="1118180" cy="787198"/>
          </a:xfrm>
          <a:prstGeom prst="rect">
            <a:avLst/>
          </a:prstGeom>
        </p:spPr>
      </p:pic>
      <p:sp>
        <p:nvSpPr>
          <p:cNvPr id="3" name="Slide Number Placeholder 2">
            <a:extLst>
              <a:ext uri="{FF2B5EF4-FFF2-40B4-BE49-F238E27FC236}">
                <a16:creationId xmlns:a16="http://schemas.microsoft.com/office/drawing/2014/main" id="{6E9E32B8-49AE-B291-F523-55AE8B25614A}"/>
              </a:ext>
            </a:extLst>
          </p:cNvPr>
          <p:cNvSpPr>
            <a:spLocks noGrp="1"/>
          </p:cNvSpPr>
          <p:nvPr>
            <p:ph type="sldNum" idx="12"/>
          </p:nvPr>
        </p:nvSpPr>
        <p:spPr/>
        <p:txBody>
          <a:bodyPr/>
          <a:lstStyle/>
          <a:p>
            <a:fld id="{00000000-1234-1234-1234-123412341234}" type="slidenum">
              <a:rPr lang="en-GB" smtClean="0"/>
              <a:pPr/>
              <a:t>3</a:t>
            </a:fld>
            <a:endParaRPr lang="en-GB"/>
          </a:p>
        </p:txBody>
      </p:sp>
      <p:sp>
        <p:nvSpPr>
          <p:cNvPr id="4" name="TextBox 3">
            <a:extLst>
              <a:ext uri="{FF2B5EF4-FFF2-40B4-BE49-F238E27FC236}">
                <a16:creationId xmlns:a16="http://schemas.microsoft.com/office/drawing/2014/main" id="{A6FD46A7-2438-E369-95CD-C1CDA218DD48}"/>
              </a:ext>
            </a:extLst>
          </p:cNvPr>
          <p:cNvSpPr txBox="1"/>
          <p:nvPr/>
        </p:nvSpPr>
        <p:spPr>
          <a:xfrm>
            <a:off x="8686800" y="6324600"/>
            <a:ext cx="334358" cy="369332"/>
          </a:xfrm>
          <a:prstGeom prst="rect">
            <a:avLst/>
          </a:prstGeom>
          <a:noFill/>
        </p:spPr>
        <p:txBody>
          <a:bodyPr wrap="square" rtlCol="0">
            <a:spAutoFit/>
          </a:bodyPr>
          <a:lstStyle/>
          <a:p>
            <a:r>
              <a:rPr lang="en-US" dirty="0"/>
              <a:t>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C413B-02A1-31FF-80C5-8D5F1D59E330}"/>
              </a:ext>
            </a:extLst>
          </p:cNvPr>
          <p:cNvSpPr>
            <a:spLocks noGrp="1"/>
          </p:cNvSpPr>
          <p:nvPr>
            <p:ph type="title"/>
          </p:nvPr>
        </p:nvSpPr>
        <p:spPr>
          <a:xfrm>
            <a:off x="311700" y="593366"/>
            <a:ext cx="8520600" cy="1603734"/>
          </a:xfrm>
        </p:spPr>
        <p:txBody>
          <a:bodyPr>
            <a:noAutofit/>
          </a:bodyPr>
          <a:lstStyle/>
          <a:p>
            <a:r>
              <a:rPr lang="en-US" sz="2800" dirty="0"/>
              <a:t>Next step:</a:t>
            </a:r>
            <a:br>
              <a:rPr lang="en-US" sz="2800" dirty="0"/>
            </a:br>
            <a:r>
              <a:rPr lang="en-US" sz="2800" dirty="0"/>
              <a:t>To reduce carbon emissions by installing a 47kW Air Source Heat Pump (ASHP) by spring 2023 </a:t>
            </a:r>
          </a:p>
        </p:txBody>
      </p:sp>
      <p:pic>
        <p:nvPicPr>
          <p:cNvPr id="4" name="Picture 3">
            <a:extLst>
              <a:ext uri="{FF2B5EF4-FFF2-40B4-BE49-F238E27FC236}">
                <a16:creationId xmlns:a16="http://schemas.microsoft.com/office/drawing/2014/main" id="{0D87A04A-BEB5-5B90-24D5-66724B7FBF65}"/>
              </a:ext>
            </a:extLst>
          </p:cNvPr>
          <p:cNvPicPr>
            <a:picLocks noChangeAspect="1"/>
          </p:cNvPicPr>
          <p:nvPr/>
        </p:nvPicPr>
        <p:blipFill rotWithShape="1">
          <a:blip r:embed="rId2"/>
          <a:srcRect r="11132"/>
          <a:stretch/>
        </p:blipFill>
        <p:spPr>
          <a:xfrm>
            <a:off x="540848" y="2400300"/>
            <a:ext cx="3573953" cy="3314700"/>
          </a:xfrm>
          <a:prstGeom prst="rect">
            <a:avLst/>
          </a:prstGeom>
        </p:spPr>
      </p:pic>
      <p:sp>
        <p:nvSpPr>
          <p:cNvPr id="5" name="TextBox 4">
            <a:extLst>
              <a:ext uri="{FF2B5EF4-FFF2-40B4-BE49-F238E27FC236}">
                <a16:creationId xmlns:a16="http://schemas.microsoft.com/office/drawing/2014/main" id="{FEDD405E-294E-6312-96A3-E0CCCB6D6FE5}"/>
              </a:ext>
            </a:extLst>
          </p:cNvPr>
          <p:cNvSpPr txBox="1"/>
          <p:nvPr/>
        </p:nvSpPr>
        <p:spPr>
          <a:xfrm rot="19794619">
            <a:off x="836502" y="2905238"/>
            <a:ext cx="637896" cy="369332"/>
          </a:xfrm>
          <a:prstGeom prst="rect">
            <a:avLst/>
          </a:prstGeom>
          <a:solidFill>
            <a:schemeClr val="bg1"/>
          </a:solidFill>
        </p:spPr>
        <p:txBody>
          <a:bodyPr wrap="square" rtlCol="0">
            <a:spAutoFit/>
          </a:bodyPr>
          <a:lstStyle/>
          <a:p>
            <a:pPr algn="ctr"/>
            <a:r>
              <a:rPr lang="en-US" sz="900" dirty="0"/>
              <a:t>ASHP location</a:t>
            </a:r>
          </a:p>
        </p:txBody>
      </p:sp>
      <p:cxnSp>
        <p:nvCxnSpPr>
          <p:cNvPr id="7" name="Straight Arrow Connector 6">
            <a:extLst>
              <a:ext uri="{FF2B5EF4-FFF2-40B4-BE49-F238E27FC236}">
                <a16:creationId xmlns:a16="http://schemas.microsoft.com/office/drawing/2014/main" id="{514B8017-7AA1-D3DD-8336-4A2243A8DC10}"/>
              </a:ext>
            </a:extLst>
          </p:cNvPr>
          <p:cNvCxnSpPr>
            <a:cxnSpLocks/>
          </p:cNvCxnSpPr>
          <p:nvPr/>
        </p:nvCxnSpPr>
        <p:spPr>
          <a:xfrm>
            <a:off x="1219200" y="3231791"/>
            <a:ext cx="304800" cy="381000"/>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pic>
        <p:nvPicPr>
          <p:cNvPr id="2049" name="Picture 1" descr="page6image38438944">
            <a:extLst>
              <a:ext uri="{FF2B5EF4-FFF2-40B4-BE49-F238E27FC236}">
                <a16:creationId xmlns:a16="http://schemas.microsoft.com/office/drawing/2014/main" id="{A6745E65-D93C-3851-8ECD-450D30C3AA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5498" y="2770217"/>
            <a:ext cx="3777273" cy="1879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0A74537-D21A-53A9-7755-6C87F1C459A0}"/>
              </a:ext>
            </a:extLst>
          </p:cNvPr>
          <p:cNvSpPr txBox="1"/>
          <p:nvPr/>
        </p:nvSpPr>
        <p:spPr>
          <a:xfrm>
            <a:off x="5050935" y="4849650"/>
            <a:ext cx="3276600" cy="369332"/>
          </a:xfrm>
          <a:prstGeom prst="rect">
            <a:avLst/>
          </a:prstGeom>
          <a:noFill/>
        </p:spPr>
        <p:txBody>
          <a:bodyPr wrap="square" rtlCol="0">
            <a:spAutoFit/>
          </a:bodyPr>
          <a:lstStyle/>
          <a:p>
            <a:r>
              <a:rPr lang="en-US" dirty="0"/>
              <a:t>ASHP buffer vessel diagram</a:t>
            </a:r>
          </a:p>
        </p:txBody>
      </p:sp>
      <p:pic>
        <p:nvPicPr>
          <p:cNvPr id="2057" name="Picture 9" descr="page6image45070784">
            <a:extLst>
              <a:ext uri="{FF2B5EF4-FFF2-40B4-BE49-F238E27FC236}">
                <a16:creationId xmlns:a16="http://schemas.microsoft.com/office/drawing/2014/main" id="{67D02D20-39DB-00B3-432D-BE808024FD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1798" y="1333500"/>
            <a:ext cx="787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age6image45059264">
            <a:extLst>
              <a:ext uri="{FF2B5EF4-FFF2-40B4-BE49-F238E27FC236}">
                <a16:creationId xmlns:a16="http://schemas.microsoft.com/office/drawing/2014/main" id="{CF81705D-F1A9-A963-2AB3-23D76EC501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1798" y="1333500"/>
            <a:ext cx="241300" cy="584200"/>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page6image45060800">
            <a:extLst>
              <a:ext uri="{FF2B5EF4-FFF2-40B4-BE49-F238E27FC236}">
                <a16:creationId xmlns:a16="http://schemas.microsoft.com/office/drawing/2014/main" id="{19415276-E01E-AB47-F64F-C31675D3A1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1798" y="1333500"/>
            <a:ext cx="711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page6image45063296">
            <a:extLst>
              <a:ext uri="{FF2B5EF4-FFF2-40B4-BE49-F238E27FC236}">
                <a16:creationId xmlns:a16="http://schemas.microsoft.com/office/drawing/2014/main" id="{BA09C495-0E7A-3A4C-091F-9E1DAB0A45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41798" y="1333500"/>
            <a:ext cx="698500" cy="127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6C8A5DC3-9D4E-91A1-292E-6973D99A4719}"/>
              </a:ext>
            </a:extLst>
          </p:cNvPr>
          <p:cNvSpPr>
            <a:spLocks noGrp="1"/>
          </p:cNvSpPr>
          <p:nvPr>
            <p:ph type="sldNum" idx="12"/>
          </p:nvPr>
        </p:nvSpPr>
        <p:spPr/>
        <p:txBody>
          <a:bodyPr/>
          <a:lstStyle/>
          <a:p>
            <a:fld id="{00000000-1234-1234-1234-123412341234}" type="slidenum">
              <a:rPr lang="en-GB" smtClean="0"/>
              <a:pPr/>
              <a:t>4</a:t>
            </a:fld>
            <a:endParaRPr lang="en-GB"/>
          </a:p>
        </p:txBody>
      </p:sp>
      <p:sp>
        <p:nvSpPr>
          <p:cNvPr id="6" name="TextBox 5">
            <a:extLst>
              <a:ext uri="{FF2B5EF4-FFF2-40B4-BE49-F238E27FC236}">
                <a16:creationId xmlns:a16="http://schemas.microsoft.com/office/drawing/2014/main" id="{9DBC57D3-40A2-7F0D-D736-F570FAE2D7A7}"/>
              </a:ext>
            </a:extLst>
          </p:cNvPr>
          <p:cNvSpPr txBox="1"/>
          <p:nvPr/>
        </p:nvSpPr>
        <p:spPr>
          <a:xfrm>
            <a:off x="8610600" y="6217623"/>
            <a:ext cx="410558" cy="369332"/>
          </a:xfrm>
          <a:prstGeom prst="rect">
            <a:avLst/>
          </a:prstGeom>
          <a:noFill/>
        </p:spPr>
        <p:txBody>
          <a:bodyPr wrap="square" rtlCol="0">
            <a:spAutoFit/>
          </a:bodyPr>
          <a:lstStyle/>
          <a:p>
            <a:r>
              <a:rPr lang="en-US" dirty="0"/>
              <a:t>4</a:t>
            </a:r>
          </a:p>
        </p:txBody>
      </p:sp>
    </p:spTree>
    <p:extLst>
      <p:ext uri="{BB962C8B-B14F-4D97-AF65-F5344CB8AC3E}">
        <p14:creationId xmlns:p14="http://schemas.microsoft.com/office/powerpoint/2010/main" val="3970388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311700" y="295417"/>
            <a:ext cx="8520600" cy="572700"/>
          </a:xfrm>
          <a:prstGeom prst="rect">
            <a:avLst/>
          </a:prstGeom>
          <a:noFill/>
          <a:ln w="19050" cap="flat" cmpd="sng">
            <a:noFill/>
            <a:prstDash val="solid"/>
            <a:round/>
            <a:headEnd type="none" w="sm" len="sm"/>
            <a:tailEnd type="none" w="sm" len="sm"/>
          </a:ln>
        </p:spPr>
        <p:txBody>
          <a:bodyPr spcFirstLastPara="1" vert="horz" wrap="square" lIns="91425" tIns="91425" rIns="91425" bIns="91425" rtlCol="0" anchor="t" anchorCtr="0">
            <a:normAutofit fontScale="90000"/>
          </a:bodyPr>
          <a:lstStyle/>
          <a:p>
            <a:pPr>
              <a:buClr>
                <a:schemeClr val="dk1"/>
              </a:buClr>
              <a:buSzPct val="39285"/>
            </a:pPr>
            <a:r>
              <a:rPr lang="en-GB" sz="2500" dirty="0"/>
              <a:t>ASHP system install will be coordinated with a Mechanical Ventilation with Heat Recovery (MHVR) system improving energy efficiency and well being</a:t>
            </a:r>
            <a:br>
              <a:rPr lang="en-GB" sz="2500" dirty="0"/>
            </a:br>
            <a:endParaRPr sz="2500" dirty="0"/>
          </a:p>
        </p:txBody>
      </p:sp>
      <p:sp>
        <p:nvSpPr>
          <p:cNvPr id="128" name="Google Shape;128;p20"/>
          <p:cNvSpPr txBox="1"/>
          <p:nvPr/>
        </p:nvSpPr>
        <p:spPr>
          <a:xfrm>
            <a:off x="4940300" y="5114122"/>
            <a:ext cx="3017700" cy="677078"/>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algn="ctr"/>
            <a:r>
              <a:rPr lang="en-GB" sz="1600" dirty="0"/>
              <a:t>Building Management System pros/cons being evaluated</a:t>
            </a:r>
            <a:endParaRPr sz="1600" dirty="0"/>
          </a:p>
        </p:txBody>
      </p:sp>
      <p:pic>
        <p:nvPicPr>
          <p:cNvPr id="129" name="Google Shape;129;p20"/>
          <p:cNvPicPr preferRelativeResize="0"/>
          <p:nvPr/>
        </p:nvPicPr>
        <p:blipFill>
          <a:blip r:embed="rId3">
            <a:alphaModFix/>
          </a:blip>
          <a:stretch>
            <a:fillRect/>
          </a:stretch>
        </p:blipFill>
        <p:spPr>
          <a:xfrm>
            <a:off x="1283195" y="1745099"/>
            <a:ext cx="2636675" cy="3252175"/>
          </a:xfrm>
          <a:prstGeom prst="rect">
            <a:avLst/>
          </a:prstGeom>
          <a:noFill/>
          <a:ln w="19050" cap="flat" cmpd="sng">
            <a:solidFill>
              <a:schemeClr val="dk1"/>
            </a:solidFill>
            <a:prstDash val="solid"/>
            <a:round/>
            <a:headEnd type="none" w="sm" len="sm"/>
            <a:tailEnd type="none" w="sm" len="sm"/>
          </a:ln>
        </p:spPr>
      </p:pic>
      <p:sp>
        <p:nvSpPr>
          <p:cNvPr id="130" name="Google Shape;130;p20"/>
          <p:cNvSpPr txBox="1"/>
          <p:nvPr/>
        </p:nvSpPr>
        <p:spPr>
          <a:xfrm>
            <a:off x="1283195" y="5105777"/>
            <a:ext cx="2636675" cy="677078"/>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algn="ctr"/>
            <a:r>
              <a:rPr lang="en-GB" sz="1600" dirty="0"/>
              <a:t>Mechanical ventilation with heat recovery</a:t>
            </a:r>
            <a:endParaRPr sz="1600" dirty="0"/>
          </a:p>
        </p:txBody>
      </p:sp>
      <p:pic>
        <p:nvPicPr>
          <p:cNvPr id="3" name="Google Shape;127;p20">
            <a:extLst>
              <a:ext uri="{FF2B5EF4-FFF2-40B4-BE49-F238E27FC236}">
                <a16:creationId xmlns:a16="http://schemas.microsoft.com/office/drawing/2014/main" id="{B12B447F-FE51-6432-4E8D-28FB1455CEE5}"/>
              </a:ext>
            </a:extLst>
          </p:cNvPr>
          <p:cNvPicPr preferRelativeResize="0"/>
          <p:nvPr/>
        </p:nvPicPr>
        <p:blipFill>
          <a:blip r:embed="rId4">
            <a:alphaModFix/>
          </a:blip>
          <a:stretch>
            <a:fillRect/>
          </a:stretch>
        </p:blipFill>
        <p:spPr>
          <a:xfrm>
            <a:off x="4953000" y="1745099"/>
            <a:ext cx="2907805" cy="3252175"/>
          </a:xfrm>
          <a:prstGeom prst="rect">
            <a:avLst/>
          </a:prstGeom>
          <a:noFill/>
          <a:ln w="19050" cap="flat" cmpd="sng">
            <a:solidFill>
              <a:schemeClr val="dk1"/>
            </a:solidFill>
            <a:prstDash val="solid"/>
            <a:round/>
            <a:headEnd type="none" w="sm" len="sm"/>
            <a:tailEnd type="none" w="sm" len="sm"/>
          </a:ln>
        </p:spPr>
      </p:pic>
      <p:sp>
        <p:nvSpPr>
          <p:cNvPr id="6" name="TextBox 5">
            <a:extLst>
              <a:ext uri="{FF2B5EF4-FFF2-40B4-BE49-F238E27FC236}">
                <a16:creationId xmlns:a16="http://schemas.microsoft.com/office/drawing/2014/main" id="{E9CE63E9-02CE-0E14-7291-522145CF963A}"/>
              </a:ext>
            </a:extLst>
          </p:cNvPr>
          <p:cNvSpPr txBox="1"/>
          <p:nvPr/>
        </p:nvSpPr>
        <p:spPr>
          <a:xfrm>
            <a:off x="495300" y="6031468"/>
            <a:ext cx="8153400" cy="646331"/>
          </a:xfrm>
          <a:prstGeom prst="rect">
            <a:avLst/>
          </a:prstGeom>
          <a:noFill/>
        </p:spPr>
        <p:txBody>
          <a:bodyPr wrap="square">
            <a:spAutoFit/>
          </a:bodyPr>
          <a:lstStyle/>
          <a:p>
            <a:r>
              <a:rPr lang="en-GB" dirty="0"/>
              <a:t>14 tonnes of </a:t>
            </a:r>
            <a:r>
              <a:rPr lang="en-GB" sz="1800" dirty="0"/>
              <a:t>annual carbon savings projected by 2024 </a:t>
            </a:r>
            <a:r>
              <a:rPr lang="en-GB" dirty="0"/>
              <a:t>equivalent to the emissions by 7 average households each year - </a:t>
            </a:r>
            <a:r>
              <a:rPr lang="en-US" sz="1800" i="1" dirty="0"/>
              <a:t>Ofgem stats</a:t>
            </a:r>
            <a:endParaRPr lang="en-US" dirty="0"/>
          </a:p>
        </p:txBody>
      </p:sp>
      <p:sp>
        <p:nvSpPr>
          <p:cNvPr id="2" name="Slide Number Placeholder 1">
            <a:extLst>
              <a:ext uri="{FF2B5EF4-FFF2-40B4-BE49-F238E27FC236}">
                <a16:creationId xmlns:a16="http://schemas.microsoft.com/office/drawing/2014/main" id="{ED9C2267-FA21-7839-D12D-577EDAEBEBC5}"/>
              </a:ext>
            </a:extLst>
          </p:cNvPr>
          <p:cNvSpPr>
            <a:spLocks noGrp="1"/>
          </p:cNvSpPr>
          <p:nvPr>
            <p:ph type="sldNum" idx="12"/>
          </p:nvPr>
        </p:nvSpPr>
        <p:spPr/>
        <p:txBody>
          <a:bodyPr/>
          <a:lstStyle/>
          <a:p>
            <a:fld id="{00000000-1234-1234-1234-123412341234}" type="slidenum">
              <a:rPr lang="en-GB" smtClean="0"/>
              <a:pPr/>
              <a:t>5</a:t>
            </a:fld>
            <a:endParaRPr lang="en-GB"/>
          </a:p>
        </p:txBody>
      </p:sp>
      <p:sp>
        <p:nvSpPr>
          <p:cNvPr id="4" name="TextBox 3">
            <a:extLst>
              <a:ext uri="{FF2B5EF4-FFF2-40B4-BE49-F238E27FC236}">
                <a16:creationId xmlns:a16="http://schemas.microsoft.com/office/drawing/2014/main" id="{B36A5674-8587-3B22-192A-F49DEEE0B5DF}"/>
              </a:ext>
            </a:extLst>
          </p:cNvPr>
          <p:cNvSpPr txBox="1"/>
          <p:nvPr/>
        </p:nvSpPr>
        <p:spPr>
          <a:xfrm>
            <a:off x="8648700" y="6400800"/>
            <a:ext cx="372458" cy="369332"/>
          </a:xfrm>
          <a:prstGeom prst="rect">
            <a:avLst/>
          </a:prstGeom>
          <a:noFill/>
        </p:spPr>
        <p:txBody>
          <a:bodyPr wrap="square" rtlCol="0">
            <a:spAutoFit/>
          </a:bodyPr>
          <a:lstStyle/>
          <a:p>
            <a:r>
              <a:rPr lang="en-US" dirty="0"/>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 download.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798" y="4508500"/>
            <a:ext cx="2882208" cy="1835998"/>
          </a:xfrm>
          <a:prstGeom prst="rect">
            <a:avLst/>
          </a:prstGeom>
        </p:spPr>
      </p:pic>
      <p:sp>
        <p:nvSpPr>
          <p:cNvPr id="16" name="Title 1"/>
          <p:cNvSpPr>
            <a:spLocks noGrp="1"/>
          </p:cNvSpPr>
          <p:nvPr>
            <p:ph type="title"/>
          </p:nvPr>
        </p:nvSpPr>
        <p:spPr>
          <a:xfrm>
            <a:off x="311700" y="228600"/>
            <a:ext cx="8520600" cy="965202"/>
          </a:xfrm>
        </p:spPr>
        <p:txBody>
          <a:bodyPr>
            <a:normAutofit fontScale="90000"/>
          </a:bodyPr>
          <a:lstStyle/>
          <a:p>
            <a:r>
              <a:rPr lang="en-US" sz="2800" dirty="0"/>
              <a:t>The Energy Champions Programme supports individuals and households and will be expanded with further funding</a:t>
            </a:r>
          </a:p>
        </p:txBody>
      </p:sp>
      <p:sp>
        <p:nvSpPr>
          <p:cNvPr id="14" name="Text Placeholder 13"/>
          <p:cNvSpPr>
            <a:spLocks noGrp="1"/>
          </p:cNvSpPr>
          <p:nvPr>
            <p:ph type="body" idx="1"/>
          </p:nvPr>
        </p:nvSpPr>
        <p:spPr>
          <a:xfrm>
            <a:off x="311700" y="1478752"/>
            <a:ext cx="8375100" cy="2971799"/>
          </a:xfrm>
        </p:spPr>
        <p:txBody>
          <a:bodyPr>
            <a:noAutofit/>
          </a:bodyPr>
          <a:lstStyle/>
          <a:p>
            <a:pPr>
              <a:buFont typeface="Wingdings" pitchFamily="2" charset="2"/>
              <a:buChar char="q"/>
            </a:pPr>
            <a:r>
              <a:rPr lang="en-US" sz="1800" dirty="0">
                <a:solidFill>
                  <a:schemeClr val="tx1"/>
                </a:solidFill>
              </a:rPr>
              <a:t>CHCC helps individual households and communities to become ‘energy wise’, reduce energy consumption and save £££s &amp; carbon</a:t>
            </a:r>
            <a:br>
              <a:rPr lang="en-US" sz="1800" dirty="0">
                <a:solidFill>
                  <a:schemeClr val="tx1"/>
                </a:solidFill>
              </a:rPr>
            </a:br>
            <a:endParaRPr lang="en-US" sz="1100" dirty="0">
              <a:solidFill>
                <a:schemeClr val="tx1"/>
              </a:solidFill>
            </a:endParaRPr>
          </a:p>
          <a:p>
            <a:pPr>
              <a:buFont typeface="Wingdings" pitchFamily="2" charset="2"/>
              <a:buChar char="q"/>
            </a:pPr>
            <a:r>
              <a:rPr lang="en-US" sz="1800" dirty="0">
                <a:solidFill>
                  <a:schemeClr val="tx1"/>
                </a:solidFill>
              </a:rPr>
              <a:t>Hire experts to run group and individual advice sessions </a:t>
            </a:r>
            <a:br>
              <a:rPr lang="en-US" sz="1800" dirty="0">
                <a:solidFill>
                  <a:schemeClr val="tx1"/>
                </a:solidFill>
              </a:rPr>
            </a:br>
            <a:endParaRPr lang="en-US" sz="1100" dirty="0">
              <a:solidFill>
                <a:schemeClr val="tx1"/>
              </a:solidFill>
            </a:endParaRPr>
          </a:p>
          <a:p>
            <a:pPr>
              <a:buFont typeface="Wingdings" pitchFamily="2" charset="2"/>
              <a:buChar char="q"/>
            </a:pPr>
            <a:r>
              <a:rPr lang="en-US" sz="1800" dirty="0">
                <a:solidFill>
                  <a:schemeClr val="tx1"/>
                </a:solidFill>
              </a:rPr>
              <a:t>Raise awareness of discounts and services people are eligible for</a:t>
            </a:r>
            <a:br>
              <a:rPr lang="en-US" sz="1800" dirty="0">
                <a:solidFill>
                  <a:schemeClr val="tx1"/>
                </a:solidFill>
              </a:rPr>
            </a:br>
            <a:endParaRPr lang="en-US" sz="1100" dirty="0">
              <a:solidFill>
                <a:schemeClr val="tx1"/>
              </a:solidFill>
            </a:endParaRPr>
          </a:p>
          <a:p>
            <a:pPr>
              <a:buFont typeface="Wingdings" pitchFamily="2" charset="2"/>
              <a:buChar char="q"/>
            </a:pPr>
            <a:r>
              <a:rPr lang="en-US" sz="1800" dirty="0">
                <a:solidFill>
                  <a:schemeClr val="tx1"/>
                </a:solidFill>
              </a:rPr>
              <a:t>Help with switching to cheaper tariffs</a:t>
            </a:r>
            <a:br>
              <a:rPr lang="en-US" sz="1800" dirty="0">
                <a:solidFill>
                  <a:schemeClr val="tx1"/>
                </a:solidFill>
              </a:rPr>
            </a:br>
            <a:endParaRPr lang="en-US" sz="1100" dirty="0">
              <a:solidFill>
                <a:schemeClr val="tx1"/>
              </a:solidFill>
            </a:endParaRPr>
          </a:p>
          <a:p>
            <a:pPr>
              <a:buFont typeface="Wingdings" pitchFamily="2" charset="2"/>
              <a:buChar char="q"/>
            </a:pPr>
            <a:r>
              <a:rPr lang="en-US" sz="1800" dirty="0">
                <a:solidFill>
                  <a:schemeClr val="tx1"/>
                </a:solidFill>
              </a:rPr>
              <a:t>Take the time to really listen to people and understand their issues</a:t>
            </a:r>
            <a:br>
              <a:rPr lang="en-US" sz="1800" dirty="0">
                <a:solidFill>
                  <a:schemeClr val="tx1"/>
                </a:solidFill>
              </a:rPr>
            </a:br>
            <a:endParaRPr lang="en-US" sz="1100" dirty="0">
              <a:solidFill>
                <a:schemeClr val="tx1"/>
              </a:solidFill>
            </a:endParaRPr>
          </a:p>
          <a:p>
            <a:pPr>
              <a:buFont typeface="Wingdings" pitchFamily="2" charset="2"/>
              <a:buChar char="q"/>
            </a:pPr>
            <a:r>
              <a:rPr lang="en-US" sz="1800" dirty="0">
                <a:solidFill>
                  <a:schemeClr val="tx1"/>
                </a:solidFill>
              </a:rPr>
              <a:t>Refer people to Islington’s SHINE service for follow-ups and home visits</a:t>
            </a:r>
          </a:p>
        </p:txBody>
      </p:sp>
      <p:pic>
        <p:nvPicPr>
          <p:cNvPr id="6" name="Picture 5"/>
          <p:cNvPicPr>
            <a:picLocks noChangeAspect="1"/>
          </p:cNvPicPr>
          <p:nvPr/>
        </p:nvPicPr>
        <p:blipFill rotWithShape="1">
          <a:blip r:embed="rId4"/>
          <a:srcRect b="10539"/>
          <a:stretch/>
        </p:blipFill>
        <p:spPr>
          <a:xfrm>
            <a:off x="3613998" y="4495800"/>
            <a:ext cx="2882208" cy="1848698"/>
          </a:xfrm>
          <a:prstGeom prst="rect">
            <a:avLst/>
          </a:prstGeom>
        </p:spPr>
      </p:pic>
      <p:pic>
        <p:nvPicPr>
          <p:cNvPr id="7" name="Picture 6"/>
          <p:cNvPicPr>
            <a:picLocks noChangeAspect="1"/>
          </p:cNvPicPr>
          <p:nvPr/>
        </p:nvPicPr>
        <p:blipFill>
          <a:blip r:embed="rId5"/>
          <a:stretch>
            <a:fillRect/>
          </a:stretch>
        </p:blipFill>
        <p:spPr>
          <a:xfrm>
            <a:off x="6774602" y="4495800"/>
            <a:ext cx="1835998" cy="1835998"/>
          </a:xfrm>
          <a:prstGeom prst="rect">
            <a:avLst/>
          </a:prstGeom>
        </p:spPr>
      </p:pic>
      <p:sp>
        <p:nvSpPr>
          <p:cNvPr id="2" name="Slide Number Placeholder 1">
            <a:extLst>
              <a:ext uri="{FF2B5EF4-FFF2-40B4-BE49-F238E27FC236}">
                <a16:creationId xmlns:a16="http://schemas.microsoft.com/office/drawing/2014/main" id="{9D988D1A-D9DD-1A5B-9524-1BD50ECBD583}"/>
              </a:ext>
            </a:extLst>
          </p:cNvPr>
          <p:cNvSpPr>
            <a:spLocks noGrp="1"/>
          </p:cNvSpPr>
          <p:nvPr>
            <p:ph type="sldNum" idx="12"/>
          </p:nvPr>
        </p:nvSpPr>
        <p:spPr/>
        <p:txBody>
          <a:bodyPr/>
          <a:lstStyle/>
          <a:p>
            <a:fld id="{00000000-1234-1234-1234-123412341234}" type="slidenum">
              <a:rPr lang="en-GB" smtClean="0"/>
              <a:pPr/>
              <a:t>6</a:t>
            </a:fld>
            <a:endParaRPr lang="en-GB"/>
          </a:p>
        </p:txBody>
      </p:sp>
      <p:sp>
        <p:nvSpPr>
          <p:cNvPr id="4" name="TextBox 3">
            <a:extLst>
              <a:ext uri="{FF2B5EF4-FFF2-40B4-BE49-F238E27FC236}">
                <a16:creationId xmlns:a16="http://schemas.microsoft.com/office/drawing/2014/main" id="{717BDEC7-CFDD-ED31-C15A-98E30D9F8C0F}"/>
              </a:ext>
            </a:extLst>
          </p:cNvPr>
          <p:cNvSpPr txBox="1"/>
          <p:nvPr/>
        </p:nvSpPr>
        <p:spPr>
          <a:xfrm>
            <a:off x="8610600" y="6344498"/>
            <a:ext cx="410558" cy="369332"/>
          </a:xfrm>
          <a:prstGeom prst="rect">
            <a:avLst/>
          </a:prstGeom>
          <a:noFill/>
        </p:spPr>
        <p:txBody>
          <a:bodyPr wrap="square" rtlCol="0">
            <a:spAutoFit/>
          </a:bodyPr>
          <a:lstStyle/>
          <a:p>
            <a:r>
              <a:rPr lang="en-US" dirty="0"/>
              <a:t>6</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1700" y="243558"/>
            <a:ext cx="8520600" cy="763600"/>
          </a:xfrm>
        </p:spPr>
        <p:txBody>
          <a:bodyPr>
            <a:normAutofit fontScale="90000"/>
          </a:bodyPr>
          <a:lstStyle/>
          <a:p>
            <a:r>
              <a:rPr lang="en-US" sz="2800" dirty="0"/>
              <a:t>R’s story: 1-1 energy advice is sometimes complex and resource intensive</a:t>
            </a:r>
          </a:p>
        </p:txBody>
      </p:sp>
      <p:sp>
        <p:nvSpPr>
          <p:cNvPr id="3" name="Text Placeholder 2">
            <a:extLst>
              <a:ext uri="{FF2B5EF4-FFF2-40B4-BE49-F238E27FC236}">
                <a16:creationId xmlns:a16="http://schemas.microsoft.com/office/drawing/2014/main" id="{87C00DC3-1F55-2FFA-FF8F-981693A5BC35}"/>
              </a:ext>
            </a:extLst>
          </p:cNvPr>
          <p:cNvSpPr>
            <a:spLocks noGrp="1"/>
          </p:cNvSpPr>
          <p:nvPr>
            <p:ph type="body" idx="1"/>
          </p:nvPr>
        </p:nvSpPr>
        <p:spPr>
          <a:xfrm>
            <a:off x="311700" y="1136846"/>
            <a:ext cx="8520600" cy="4555200"/>
          </a:xfrm>
        </p:spPr>
        <p:txBody>
          <a:bodyPr>
            <a:normAutofit/>
          </a:bodyPr>
          <a:lstStyle/>
          <a:p>
            <a:r>
              <a:rPr lang="en-US" sz="1800" dirty="0">
                <a:solidFill>
                  <a:schemeClr val="tx1"/>
                </a:solidFill>
              </a:rPr>
              <a:t>R is on a low income, lives in social housing, is disabled and on Priority Service Register with her energy supplier</a:t>
            </a:r>
          </a:p>
          <a:p>
            <a:endParaRPr lang="en-US" sz="1800" dirty="0">
              <a:solidFill>
                <a:schemeClr val="tx1"/>
              </a:solidFill>
            </a:endParaRPr>
          </a:p>
          <a:p>
            <a:r>
              <a:rPr lang="en-US" sz="1800" dirty="0">
                <a:solidFill>
                  <a:schemeClr val="tx1"/>
                </a:solidFill>
              </a:rPr>
              <a:t>September 2022: R approached CHCC for help dealing with her energy bills and £1,577 of energy bill arrears</a:t>
            </a:r>
          </a:p>
          <a:p>
            <a:endParaRPr lang="en-US" sz="1800" dirty="0">
              <a:solidFill>
                <a:schemeClr val="tx1"/>
              </a:solidFill>
            </a:endParaRPr>
          </a:p>
          <a:p>
            <a:r>
              <a:rPr lang="en-US" sz="1800" dirty="0">
                <a:solidFill>
                  <a:schemeClr val="tx1"/>
                </a:solidFill>
              </a:rPr>
              <a:t>CHCC volunteers contacted Shell Energy, Citizens’ Advice and National Debt Helpline to get guidance and provide support</a:t>
            </a:r>
          </a:p>
          <a:p>
            <a:endParaRPr lang="en-US" sz="1800" dirty="0">
              <a:solidFill>
                <a:schemeClr val="tx1"/>
              </a:solidFill>
            </a:endParaRPr>
          </a:p>
          <a:p>
            <a:r>
              <a:rPr lang="en-US" sz="1800" dirty="0">
                <a:solidFill>
                  <a:schemeClr val="tx1"/>
                </a:solidFill>
              </a:rPr>
              <a:t>Identified issues with no gas readings </a:t>
            </a:r>
            <a:br>
              <a:rPr lang="en-US" sz="1800" dirty="0">
                <a:solidFill>
                  <a:schemeClr val="tx1"/>
                </a:solidFill>
              </a:rPr>
            </a:br>
            <a:r>
              <a:rPr lang="en-US" sz="1800" dirty="0">
                <a:solidFill>
                  <a:schemeClr val="tx1"/>
                </a:solidFill>
              </a:rPr>
              <a:t>since Feb 21 and faulty gas meter</a:t>
            </a:r>
          </a:p>
          <a:p>
            <a:endParaRPr lang="en-US" sz="1800" dirty="0">
              <a:solidFill>
                <a:schemeClr val="tx1"/>
              </a:solidFill>
            </a:endParaRPr>
          </a:p>
          <a:p>
            <a:r>
              <a:rPr lang="en-US" sz="1800" dirty="0">
                <a:solidFill>
                  <a:schemeClr val="tx1"/>
                </a:solidFill>
              </a:rPr>
              <a:t>Now following up with a formal complaint </a:t>
            </a:r>
            <a:br>
              <a:rPr lang="en-US" sz="1800" dirty="0">
                <a:solidFill>
                  <a:schemeClr val="tx1"/>
                </a:solidFill>
              </a:rPr>
            </a:br>
            <a:r>
              <a:rPr lang="en-US" sz="1800" dirty="0">
                <a:solidFill>
                  <a:schemeClr val="tx1"/>
                </a:solidFill>
              </a:rPr>
              <a:t>and looking to get new meter and </a:t>
            </a:r>
            <a:br>
              <a:rPr lang="en-US" sz="1800" dirty="0">
                <a:solidFill>
                  <a:schemeClr val="tx1"/>
                </a:solidFill>
              </a:rPr>
            </a:br>
            <a:r>
              <a:rPr lang="en-US" sz="1800" dirty="0">
                <a:solidFill>
                  <a:schemeClr val="tx1"/>
                </a:solidFill>
              </a:rPr>
              <a:t>significant rebate on backlog billing</a:t>
            </a:r>
          </a:p>
          <a:p>
            <a:endParaRPr lang="en-GB" dirty="0"/>
          </a:p>
        </p:txBody>
      </p:sp>
      <p:pic>
        <p:nvPicPr>
          <p:cNvPr id="6" name="Picture 5" descr="Janet from roadmap repor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6243" y="4060292"/>
            <a:ext cx="3097356" cy="2323013"/>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A6848D56-A411-D275-8CDD-8F23C8F72A94}"/>
              </a:ext>
            </a:extLst>
          </p:cNvPr>
          <p:cNvSpPr txBox="1"/>
          <p:nvPr/>
        </p:nvSpPr>
        <p:spPr>
          <a:xfrm>
            <a:off x="2057401" y="5892225"/>
            <a:ext cx="3480142" cy="584775"/>
          </a:xfrm>
          <a:prstGeom prst="rect">
            <a:avLst/>
          </a:prstGeom>
          <a:noFill/>
        </p:spPr>
        <p:txBody>
          <a:bodyPr wrap="square" rtlCol="0">
            <a:spAutoFit/>
          </a:bodyPr>
          <a:lstStyle/>
          <a:p>
            <a:pPr algn="r"/>
            <a:r>
              <a:rPr lang="en-US" sz="1600" dirty="0"/>
              <a:t>Photo of previous energy advice workshops at Caxton House in 2021</a:t>
            </a:r>
          </a:p>
        </p:txBody>
      </p:sp>
      <p:sp>
        <p:nvSpPr>
          <p:cNvPr id="4" name="Slide Number Placeholder 3">
            <a:extLst>
              <a:ext uri="{FF2B5EF4-FFF2-40B4-BE49-F238E27FC236}">
                <a16:creationId xmlns:a16="http://schemas.microsoft.com/office/drawing/2014/main" id="{13EBD409-650D-C6E4-0A12-F4EB0D620CBA}"/>
              </a:ext>
            </a:extLst>
          </p:cNvPr>
          <p:cNvSpPr>
            <a:spLocks noGrp="1"/>
          </p:cNvSpPr>
          <p:nvPr>
            <p:ph type="sldNum" idx="12"/>
          </p:nvPr>
        </p:nvSpPr>
        <p:spPr/>
        <p:txBody>
          <a:bodyPr/>
          <a:lstStyle/>
          <a:p>
            <a:fld id="{00000000-1234-1234-1234-123412341234}" type="slidenum">
              <a:rPr lang="en-GB" smtClean="0"/>
              <a:pPr/>
              <a:t>7</a:t>
            </a:fld>
            <a:endParaRPr lang="en-GB"/>
          </a:p>
        </p:txBody>
      </p:sp>
      <p:sp>
        <p:nvSpPr>
          <p:cNvPr id="7" name="TextBox 6">
            <a:extLst>
              <a:ext uri="{FF2B5EF4-FFF2-40B4-BE49-F238E27FC236}">
                <a16:creationId xmlns:a16="http://schemas.microsoft.com/office/drawing/2014/main" id="{936F76EF-4206-E74D-A7FF-5C12A32A13A3}"/>
              </a:ext>
            </a:extLst>
          </p:cNvPr>
          <p:cNvSpPr txBox="1"/>
          <p:nvPr/>
        </p:nvSpPr>
        <p:spPr>
          <a:xfrm>
            <a:off x="8472458" y="6477000"/>
            <a:ext cx="359842" cy="369332"/>
          </a:xfrm>
          <a:prstGeom prst="rect">
            <a:avLst/>
          </a:prstGeom>
          <a:noFill/>
        </p:spPr>
        <p:txBody>
          <a:bodyPr wrap="square" rtlCol="0">
            <a:spAutoFit/>
          </a:bodyPr>
          <a:lstStyle/>
          <a:p>
            <a:r>
              <a:rPr lang="en-US" dirty="0"/>
              <a:t>7</a:t>
            </a:r>
          </a:p>
        </p:txBody>
      </p:sp>
    </p:spTree>
    <p:extLst>
      <p:ext uri="{BB962C8B-B14F-4D97-AF65-F5344CB8AC3E}">
        <p14:creationId xmlns:p14="http://schemas.microsoft.com/office/powerpoint/2010/main" val="428871267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11" descr="on energy.png"/>
          <p:cNvPicPr>
            <a:picLocks noChangeAspect="1"/>
          </p:cNvPicPr>
          <p:nvPr/>
        </p:nvPicPr>
        <p:blipFill rotWithShape="1">
          <a:blip r:embed="rId2">
            <a:extLst>
              <a:ext uri="{28A0092B-C50C-407E-A947-70E740481C1C}">
                <a14:useLocalDpi xmlns:a14="http://schemas.microsoft.com/office/drawing/2010/main" val="0"/>
              </a:ext>
            </a:extLst>
          </a:blip>
          <a:srcRect l="-10760" r="-17062" b="-19141"/>
          <a:stretch/>
        </p:blipFill>
        <p:spPr>
          <a:xfrm>
            <a:off x="381000" y="3657600"/>
            <a:ext cx="3981060" cy="1115903"/>
          </a:xfrm>
          <a:prstGeom prst="rect">
            <a:avLst/>
          </a:prstGeom>
        </p:spPr>
      </p:pic>
      <p:pic>
        <p:nvPicPr>
          <p:cNvPr id="4" name="Picture 3" descr="CEL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780" y="5029200"/>
            <a:ext cx="3139408" cy="1115903"/>
          </a:xfrm>
          <a:prstGeom prst="rect">
            <a:avLst/>
          </a:prstGeom>
        </p:spPr>
      </p:pic>
      <p:pic>
        <p:nvPicPr>
          <p:cNvPr id="8" name="Picture 7">
            <a:extLst>
              <a:ext uri="{FF2B5EF4-FFF2-40B4-BE49-F238E27FC236}">
                <a16:creationId xmlns:a16="http://schemas.microsoft.com/office/drawing/2014/main" id="{B1E884AF-1045-DBE4-10BB-BE9CB31223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9389" y="4679246"/>
            <a:ext cx="3429000" cy="1707863"/>
          </a:xfrm>
          <a:prstGeom prst="rect">
            <a:avLst/>
          </a:prstGeom>
        </p:spPr>
      </p:pic>
      <p:pic>
        <p:nvPicPr>
          <p:cNvPr id="9" name="Picture 8">
            <a:extLst>
              <a:ext uri="{FF2B5EF4-FFF2-40B4-BE49-F238E27FC236}">
                <a16:creationId xmlns:a16="http://schemas.microsoft.com/office/drawing/2014/main" id="{2042802D-1290-158E-F86E-5DC34F2D772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3553" y="3720862"/>
            <a:ext cx="4060673" cy="713206"/>
          </a:xfrm>
          <a:prstGeom prst="rect">
            <a:avLst/>
          </a:prstGeom>
          <a:noFill/>
          <a:ln>
            <a:noFill/>
          </a:ln>
        </p:spPr>
      </p:pic>
      <p:sp>
        <p:nvSpPr>
          <p:cNvPr id="10" name="TextBox 9">
            <a:extLst>
              <a:ext uri="{FF2B5EF4-FFF2-40B4-BE49-F238E27FC236}">
                <a16:creationId xmlns:a16="http://schemas.microsoft.com/office/drawing/2014/main" id="{5ACE7F37-3944-DF81-580C-6F475E608952}"/>
              </a:ext>
            </a:extLst>
          </p:cNvPr>
          <p:cNvSpPr txBox="1"/>
          <p:nvPr/>
        </p:nvSpPr>
        <p:spPr>
          <a:xfrm>
            <a:off x="609600" y="494469"/>
            <a:ext cx="8003368" cy="523220"/>
          </a:xfrm>
          <a:prstGeom prst="rect">
            <a:avLst/>
          </a:prstGeom>
          <a:noFill/>
        </p:spPr>
        <p:txBody>
          <a:bodyPr wrap="square" rtlCol="0">
            <a:spAutoFit/>
          </a:bodyPr>
          <a:lstStyle/>
          <a:p>
            <a:r>
              <a:rPr lang="en-US" sz="2800" dirty="0">
                <a:solidFill>
                  <a:schemeClr val="accent1"/>
                </a:solidFill>
                <a:latin typeface="+mj-lt"/>
                <a:ea typeface="+mj-ea"/>
                <a:cs typeface="+mj-cs"/>
              </a:rPr>
              <a:t>Our Funders have made this project possible</a:t>
            </a:r>
          </a:p>
        </p:txBody>
      </p:sp>
      <p:sp>
        <p:nvSpPr>
          <p:cNvPr id="2" name="TextBox 1">
            <a:extLst>
              <a:ext uri="{FF2B5EF4-FFF2-40B4-BE49-F238E27FC236}">
                <a16:creationId xmlns:a16="http://schemas.microsoft.com/office/drawing/2014/main" id="{437B1885-0FF5-A48F-DC65-7CF0190B435D}"/>
              </a:ext>
            </a:extLst>
          </p:cNvPr>
          <p:cNvSpPr txBox="1"/>
          <p:nvPr/>
        </p:nvSpPr>
        <p:spPr>
          <a:xfrm>
            <a:off x="8612968" y="6400800"/>
            <a:ext cx="378632" cy="369332"/>
          </a:xfrm>
          <a:prstGeom prst="rect">
            <a:avLst/>
          </a:prstGeom>
          <a:noFill/>
        </p:spPr>
        <p:txBody>
          <a:bodyPr wrap="square" rtlCol="0">
            <a:spAutoFit/>
          </a:bodyPr>
          <a:lstStyle/>
          <a:p>
            <a:r>
              <a:rPr lang="en-US" dirty="0"/>
              <a:t>8</a:t>
            </a:r>
          </a:p>
        </p:txBody>
      </p:sp>
      <p:pic>
        <p:nvPicPr>
          <p:cNvPr id="5" name="Picture 4" descr="Application&#10;&#10;Description automatically generated with medium confidence">
            <a:extLst>
              <a:ext uri="{FF2B5EF4-FFF2-40B4-BE49-F238E27FC236}">
                <a16:creationId xmlns:a16="http://schemas.microsoft.com/office/drawing/2014/main" id="{1970B8ED-B0FF-4644-C4DA-F075489490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30670" y="1598688"/>
            <a:ext cx="2199619" cy="1398291"/>
          </a:xfrm>
          <a:prstGeom prst="rect">
            <a:avLst/>
          </a:prstGeom>
        </p:spPr>
      </p:pic>
      <p:pic>
        <p:nvPicPr>
          <p:cNvPr id="11" name="Picture 10" descr="Logo, company name&#10;&#10;Description automatically generated">
            <a:extLst>
              <a:ext uri="{FF2B5EF4-FFF2-40B4-BE49-F238E27FC236}">
                <a16:creationId xmlns:a16="http://schemas.microsoft.com/office/drawing/2014/main" id="{FCC1B3BE-71F7-558D-D5F6-2B6387EC1A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12513" y="1503490"/>
            <a:ext cx="1983568" cy="1623123"/>
          </a:xfrm>
          <a:prstGeom prst="rect">
            <a:avLst/>
          </a:prstGeom>
        </p:spPr>
      </p:pic>
      <p:pic>
        <p:nvPicPr>
          <p:cNvPr id="13" name="Picture 12" descr="A picture containing logo&#10;&#10;Description automatically generated">
            <a:extLst>
              <a:ext uri="{FF2B5EF4-FFF2-40B4-BE49-F238E27FC236}">
                <a16:creationId xmlns:a16="http://schemas.microsoft.com/office/drawing/2014/main" id="{77904B44-E5FE-DE6F-D187-5E9BA3160C8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5780" y="1120186"/>
            <a:ext cx="1983569" cy="1983569"/>
          </a:xfrm>
          <a:prstGeom prst="rect">
            <a:avLst/>
          </a:prstGeom>
        </p:spPr>
      </p:pic>
    </p:spTree>
    <p:extLst>
      <p:ext uri="{BB962C8B-B14F-4D97-AF65-F5344CB8AC3E}">
        <p14:creationId xmlns:p14="http://schemas.microsoft.com/office/powerpoint/2010/main" val="44849150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F524-1173-2B7B-6E48-4B211DFDD019}"/>
              </a:ext>
            </a:extLst>
          </p:cNvPr>
          <p:cNvSpPr>
            <a:spLocks noGrp="1"/>
          </p:cNvSpPr>
          <p:nvPr>
            <p:ph type="title"/>
          </p:nvPr>
        </p:nvSpPr>
        <p:spPr/>
        <p:txBody>
          <a:bodyPr/>
          <a:lstStyle/>
          <a:p>
            <a:r>
              <a:rPr lang="en-US" sz="2800" dirty="0"/>
              <a:t>Contact us</a:t>
            </a:r>
          </a:p>
        </p:txBody>
      </p:sp>
      <p:sp>
        <p:nvSpPr>
          <p:cNvPr id="3" name="Content Placeholder 2">
            <a:extLst>
              <a:ext uri="{FF2B5EF4-FFF2-40B4-BE49-F238E27FC236}">
                <a16:creationId xmlns:a16="http://schemas.microsoft.com/office/drawing/2014/main" id="{934E9EB4-09A4-DCA2-0574-BBCC3392B994}"/>
              </a:ext>
            </a:extLst>
          </p:cNvPr>
          <p:cNvSpPr>
            <a:spLocks noGrp="1"/>
          </p:cNvSpPr>
          <p:nvPr>
            <p:ph type="body" idx="1"/>
          </p:nvPr>
        </p:nvSpPr>
        <p:spPr/>
        <p:txBody>
          <a:bodyPr/>
          <a:lstStyle/>
          <a:p>
            <a:pPr marL="0" indent="0">
              <a:buNone/>
            </a:pPr>
            <a:r>
              <a:rPr lang="en-US" dirty="0"/>
              <a:t>Caxton House Community Centre, </a:t>
            </a:r>
            <a:br>
              <a:rPr lang="en-US" dirty="0"/>
            </a:br>
            <a:r>
              <a:rPr lang="en-US" dirty="0"/>
              <a:t>129 St. John’s Way, London N19 3RQ</a:t>
            </a:r>
          </a:p>
          <a:p>
            <a:pPr marL="0" indent="0">
              <a:lnSpc>
                <a:spcPct val="150000"/>
              </a:lnSpc>
              <a:buNone/>
            </a:pPr>
            <a:r>
              <a:rPr lang="en-US" dirty="0"/>
              <a:t>020 7263 3151    |    </a:t>
            </a:r>
            <a:r>
              <a:rPr lang="en-US" dirty="0">
                <a:hlinkClick r:id="rId2"/>
              </a:rPr>
              <a:t>admin@caxtonhouse.org</a:t>
            </a:r>
            <a:endParaRPr lang="en-US" dirty="0">
              <a:hlinkClick r:id="rId3"/>
            </a:endParaRPr>
          </a:p>
          <a:p>
            <a:pPr marL="0" indent="0">
              <a:lnSpc>
                <a:spcPct val="150000"/>
              </a:lnSpc>
              <a:buNone/>
            </a:pPr>
            <a:r>
              <a:rPr lang="en-US" dirty="0">
                <a:hlinkClick r:id="rId3"/>
              </a:rPr>
              <a:t>www.caxtonhouse.org</a:t>
            </a:r>
            <a:endParaRPr lang="en-US" dirty="0"/>
          </a:p>
          <a:p>
            <a:pPr marL="0" indent="0">
              <a:lnSpc>
                <a:spcPct val="150000"/>
              </a:lnSpc>
              <a:buNone/>
            </a:pPr>
            <a:endParaRPr lang="en-US" dirty="0"/>
          </a:p>
          <a:p>
            <a:pPr marL="0" indent="0">
              <a:lnSpc>
                <a:spcPct val="150000"/>
              </a:lnSpc>
              <a:buNone/>
            </a:pPr>
            <a:endParaRPr lang="en-US" dirty="0"/>
          </a:p>
          <a:p>
            <a:pPr marL="0" indent="0">
              <a:lnSpc>
                <a:spcPct val="150000"/>
              </a:lnSpc>
              <a:buNone/>
            </a:pPr>
            <a:r>
              <a:rPr lang="en-US" dirty="0"/>
              <a:t>Power Up North London</a:t>
            </a:r>
            <a:br>
              <a:rPr lang="en-US" dirty="0"/>
            </a:br>
            <a:r>
              <a:rPr lang="en-US" dirty="0">
                <a:hlinkClick r:id="rId4"/>
              </a:rPr>
              <a:t>info@powerupnorthlondon.org</a:t>
            </a:r>
            <a:endParaRPr lang="en-US" dirty="0"/>
          </a:p>
          <a:p>
            <a:pPr marL="0" indent="0">
              <a:lnSpc>
                <a:spcPct val="150000"/>
              </a:lnSpc>
              <a:buNone/>
            </a:pPr>
            <a:r>
              <a:rPr lang="en-US" dirty="0">
                <a:hlinkClick r:id="rId5"/>
              </a:rPr>
              <a:t>www.powerupnorthlondon.org</a:t>
            </a:r>
            <a:endParaRPr lang="en-US" dirty="0">
              <a:hlinkClick r:id="rId3"/>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2050" name="Picture 2">
            <a:extLst>
              <a:ext uri="{FF2B5EF4-FFF2-40B4-BE49-F238E27FC236}">
                <a16:creationId xmlns:a16="http://schemas.microsoft.com/office/drawing/2014/main" id="{0E426DA6-93CD-AEF5-F473-4DD3309F43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4029531"/>
            <a:ext cx="4110340" cy="14715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B898228-69E5-E7CD-8BD1-08309A22DB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58825" y="1356967"/>
            <a:ext cx="1005473" cy="1704975"/>
          </a:xfrm>
          <a:prstGeom prst="rect">
            <a:avLst/>
          </a:prstGeom>
        </p:spPr>
      </p:pic>
      <p:sp>
        <p:nvSpPr>
          <p:cNvPr id="4" name="Slide Number Placeholder 3">
            <a:extLst>
              <a:ext uri="{FF2B5EF4-FFF2-40B4-BE49-F238E27FC236}">
                <a16:creationId xmlns:a16="http://schemas.microsoft.com/office/drawing/2014/main" id="{7E1366DB-8482-75AB-C9E3-2C5FEDF271CF}"/>
              </a:ext>
            </a:extLst>
          </p:cNvPr>
          <p:cNvSpPr>
            <a:spLocks noGrp="1"/>
          </p:cNvSpPr>
          <p:nvPr>
            <p:ph type="sldNum" idx="12"/>
          </p:nvPr>
        </p:nvSpPr>
        <p:spPr/>
        <p:txBody>
          <a:bodyPr/>
          <a:lstStyle/>
          <a:p>
            <a:fld id="{00000000-1234-1234-1234-123412341234}" type="slidenum">
              <a:rPr lang="en-GB" smtClean="0"/>
              <a:pPr/>
              <a:t>9</a:t>
            </a:fld>
            <a:endParaRPr lang="en-GB"/>
          </a:p>
        </p:txBody>
      </p:sp>
      <p:sp>
        <p:nvSpPr>
          <p:cNvPr id="6" name="TextBox 5">
            <a:extLst>
              <a:ext uri="{FF2B5EF4-FFF2-40B4-BE49-F238E27FC236}">
                <a16:creationId xmlns:a16="http://schemas.microsoft.com/office/drawing/2014/main" id="{A932AE8B-B2C9-AD72-9F81-9E7878E43201}"/>
              </a:ext>
            </a:extLst>
          </p:cNvPr>
          <p:cNvSpPr txBox="1"/>
          <p:nvPr/>
        </p:nvSpPr>
        <p:spPr>
          <a:xfrm>
            <a:off x="8686800" y="6400800"/>
            <a:ext cx="334358" cy="369332"/>
          </a:xfrm>
          <a:prstGeom prst="rect">
            <a:avLst/>
          </a:prstGeom>
          <a:noFill/>
        </p:spPr>
        <p:txBody>
          <a:bodyPr wrap="square" rtlCol="0">
            <a:spAutoFit/>
          </a:bodyPr>
          <a:lstStyle/>
          <a:p>
            <a:r>
              <a:rPr lang="en-US" dirty="0"/>
              <a:t>9</a:t>
            </a:r>
          </a:p>
        </p:txBody>
      </p:sp>
    </p:spTree>
    <p:extLst>
      <p:ext uri="{BB962C8B-B14F-4D97-AF65-F5344CB8AC3E}">
        <p14:creationId xmlns:p14="http://schemas.microsoft.com/office/powerpoint/2010/main" val="300522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ssicPhotoAlbum">
  <a:themeElements>
    <a:clrScheme name="Custom 2">
      <a:dk1>
        <a:srgbClr val="27FF07"/>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theme>
</file>

<file path=ppt/theme/theme2.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Classic Photo Album.potx</Template>
  <TotalTime>0</TotalTime>
  <Words>859</Words>
  <Application>Microsoft Macintosh PowerPoint</Application>
  <PresentationFormat>On-screen Show (4:3)</PresentationFormat>
  <Paragraphs>91</Paragraphs>
  <Slides>9</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Calibri</vt:lpstr>
      <vt:lpstr>Cambria</vt:lpstr>
      <vt:lpstr>Rockwell</vt:lpstr>
      <vt:lpstr>Wingdings</vt:lpstr>
      <vt:lpstr>ClassicPhotoAlbum</vt:lpstr>
      <vt:lpstr>Advantage</vt:lpstr>
      <vt:lpstr>PowerPoint Presentation</vt:lpstr>
      <vt:lpstr>About Caxton House Community Centre</vt:lpstr>
      <vt:lpstr>Our path to decarbonisation</vt:lpstr>
      <vt:lpstr>Next step: To reduce carbon emissions by installing a 47kW Air Source Heat Pump (ASHP) by spring 2023 </vt:lpstr>
      <vt:lpstr>ASHP system install will be coordinated with a Mechanical Ventilation with Heat Recovery (MHVR) system improving energy efficiency and well being </vt:lpstr>
      <vt:lpstr>The Energy Champions Programme supports individuals and households and will be expanded with further funding</vt:lpstr>
      <vt:lpstr>R’s story: 1-1 energy advice is sometimes complex and resource intensive</vt:lpstr>
      <vt:lpstr>PowerPoint Presentation</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2010-02-01T21:16:09Z</dcterms:created>
  <dcterms:modified xsi:type="dcterms:W3CDTF">2022-10-04T13:39:38Z</dcterms:modified>
</cp:coreProperties>
</file>